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88" r:id="rId4"/>
    <p:sldId id="280" r:id="rId5"/>
    <p:sldId id="290" r:id="rId6"/>
    <p:sldId id="285" r:id="rId7"/>
    <p:sldId id="291" r:id="rId8"/>
    <p:sldId id="292" r:id="rId9"/>
    <p:sldId id="287" r:id="rId10"/>
    <p:sldId id="293" r:id="rId11"/>
    <p:sldId id="294" r:id="rId12"/>
    <p:sldId id="295" r:id="rId13"/>
    <p:sldId id="296" r:id="rId14"/>
    <p:sldId id="297" r:id="rId15"/>
    <p:sldId id="265" r:id="rId16"/>
    <p:sldId id="298" r:id="rId17"/>
    <p:sldId id="299" r:id="rId18"/>
    <p:sldId id="281" r:id="rId19"/>
    <p:sldId id="301" r:id="rId20"/>
    <p:sldId id="302" r:id="rId21"/>
    <p:sldId id="303" r:id="rId22"/>
    <p:sldId id="304" r:id="rId23"/>
    <p:sldId id="305" r:id="rId24"/>
    <p:sldId id="306" r:id="rId25"/>
    <p:sldId id="307" r:id="rId26"/>
    <p:sldId id="308" r:id="rId27"/>
    <p:sldId id="309" r:id="rId28"/>
    <p:sldId id="300" r:id="rId29"/>
    <p:sldId id="310" r:id="rId30"/>
    <p:sldId id="311" r:id="rId31"/>
    <p:sldId id="312" r:id="rId32"/>
    <p:sldId id="313" r:id="rId33"/>
    <p:sldId id="314" r:id="rId34"/>
    <p:sldId id="315" r:id="rId35"/>
    <p:sldId id="316" r:id="rId36"/>
    <p:sldId id="317" r:id="rId37"/>
    <p:sldId id="318" r:id="rId38"/>
    <p:sldId id="319" r:id="rId39"/>
    <p:sldId id="320" r:id="rId40"/>
    <p:sldId id="321" r:id="rId41"/>
    <p:sldId id="322" r:id="rId42"/>
    <p:sldId id="323" r:id="rId43"/>
    <p:sldId id="264" r:id="rId44"/>
    <p:sldId id="324" r:id="rId45"/>
    <p:sldId id="325" r:id="rId46"/>
    <p:sldId id="327" r:id="rId47"/>
    <p:sldId id="326" r:id="rId48"/>
    <p:sldId id="328" r:id="rId49"/>
    <p:sldId id="284" r:id="rId50"/>
    <p:sldId id="329"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B940"/>
    <a:srgbClr val="BAD7FE"/>
    <a:srgbClr val="165788"/>
    <a:srgbClr val="93B1CC"/>
    <a:srgbClr val="818A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2" autoAdjust="0"/>
    <p:restoredTop sz="94720" autoAdjust="0"/>
  </p:normalViewPr>
  <p:slideViewPr>
    <p:cSldViewPr snapToGrid="0">
      <p:cViewPr varScale="1">
        <p:scale>
          <a:sx n="105" d="100"/>
          <a:sy n="105" d="100"/>
        </p:scale>
        <p:origin x="1860" y="1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2.gif"/></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16.jpg"/><Relationship Id="rId5" Type="http://schemas.openxmlformats.org/officeDocument/2006/relationships/image" Target="../media/image2.gif"/><Relationship Id="rId4" Type="http://schemas.openxmlformats.org/officeDocument/2006/relationships/image" Target="../media/image6.jpe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503" cy="6858000"/>
          </a:xfrm>
          <a:prstGeom prst="rect">
            <a:avLst/>
          </a:prstGeom>
        </p:spPr>
      </p:pic>
      <p:sp>
        <p:nvSpPr>
          <p:cNvPr id="2" name="Title 1"/>
          <p:cNvSpPr>
            <a:spLocks noGrp="1"/>
          </p:cNvSpPr>
          <p:nvPr>
            <p:ph type="title" hasCustomPrompt="1"/>
          </p:nvPr>
        </p:nvSpPr>
        <p:spPr>
          <a:xfrm>
            <a:off x="958918" y="2430659"/>
            <a:ext cx="7226165" cy="847823"/>
          </a:xfrm>
        </p:spPr>
        <p:txBody>
          <a:bodyPr>
            <a:noAutofit/>
          </a:bodyPr>
          <a:lstStyle>
            <a:lvl1pPr algn="ctr">
              <a:lnSpc>
                <a:spcPct val="100000"/>
              </a:lnSpc>
              <a:defRPr sz="5400" b="0">
                <a:ln>
                  <a:noFill/>
                </a:ln>
                <a:solidFill>
                  <a:srgbClr val="165788"/>
                </a:solidFill>
                <a:latin typeface="Arial Narrow" panose="020B0606020202030204" pitchFamily="34" charset="0"/>
              </a:defRPr>
            </a:lvl1pPr>
          </a:lstStyle>
          <a:p>
            <a:r>
              <a:rPr lang="en-US" dirty="0" smtClean="0"/>
              <a:t>CLICK TO EDIT TITLE</a:t>
            </a:r>
            <a:endParaRPr lang="en-US" dirty="0"/>
          </a:p>
        </p:txBody>
      </p:sp>
      <p:sp>
        <p:nvSpPr>
          <p:cNvPr id="5" name="Slide Number Placeholder 4"/>
          <p:cNvSpPr>
            <a:spLocks noGrp="1"/>
          </p:cNvSpPr>
          <p:nvPr>
            <p:ph type="sldNum" sz="quarter" idx="12"/>
          </p:nvPr>
        </p:nvSpPr>
        <p:spPr>
          <a:xfrm>
            <a:off x="3543300" y="6356351"/>
            <a:ext cx="2057400" cy="365125"/>
          </a:xfrm>
        </p:spPr>
        <p:txBody>
          <a:bodyPr/>
          <a:lstStyle>
            <a:lvl1pPr algn="ctr">
              <a:defRPr>
                <a:solidFill>
                  <a:schemeClr val="bg1"/>
                </a:solidFill>
              </a:defRPr>
            </a:lvl1pPr>
          </a:lstStyle>
          <a:p>
            <a:fld id="{7B9727BC-6D7B-46B1-9571-33C860BD1B8A}" type="slidenum">
              <a:rPr lang="en-US" smtClean="0"/>
              <a:pPr/>
              <a:t>‹#›</a:t>
            </a:fld>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995" y="184931"/>
            <a:ext cx="2178930" cy="770597"/>
          </a:xfrm>
          <a:prstGeom prst="rect">
            <a:avLst/>
          </a:prstGeom>
        </p:spPr>
      </p:pic>
      <p:sp>
        <p:nvSpPr>
          <p:cNvPr id="8" name="Text Placeholder 19"/>
          <p:cNvSpPr>
            <a:spLocks noGrp="1"/>
          </p:cNvSpPr>
          <p:nvPr>
            <p:ph type="body" sz="quarter" idx="13" hasCustomPrompt="1"/>
          </p:nvPr>
        </p:nvSpPr>
        <p:spPr>
          <a:xfrm>
            <a:off x="958918" y="3281545"/>
            <a:ext cx="7226165" cy="415235"/>
          </a:xfrm>
        </p:spPr>
        <p:txBody>
          <a:bodyPr>
            <a:noAutofit/>
          </a:bodyPr>
          <a:lstStyle>
            <a:lvl1pPr marL="0" indent="0" algn="ctr">
              <a:buNone/>
              <a:defRPr sz="2800">
                <a:solidFill>
                  <a:srgbClr val="93B1CC"/>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Subhead</a:t>
            </a:r>
          </a:p>
        </p:txBody>
      </p:sp>
    </p:spTree>
    <p:extLst>
      <p:ext uri="{BB962C8B-B14F-4D97-AF65-F5344CB8AC3E}">
        <p14:creationId xmlns:p14="http://schemas.microsoft.com/office/powerpoint/2010/main" val="199217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Content Placeholder 2"/>
          <p:cNvSpPr>
            <a:spLocks noGrp="1"/>
          </p:cNvSpPr>
          <p:nvPr>
            <p:ph idx="1"/>
          </p:nvPr>
        </p:nvSpPr>
        <p:spPr>
          <a:xfrm>
            <a:off x="451598" y="1616247"/>
            <a:ext cx="8240710" cy="4560716"/>
          </a:xfrm>
        </p:spPr>
        <p:txBody>
          <a:bodyPr>
            <a:normAutofit/>
          </a:bodyPr>
          <a:lstStyle>
            <a:lvl1pPr marL="228600" indent="-228600">
              <a:buClr>
                <a:srgbClr val="165788"/>
              </a:buClr>
              <a:buSzPct val="85000"/>
              <a:buFont typeface="Wingdings" panose="05000000000000000000" pitchFamily="2" charset="2"/>
              <a:buChar char="§"/>
              <a:defRPr sz="2400">
                <a:latin typeface="Arial" panose="020B0604020202020204" pitchFamily="34" charset="0"/>
                <a:cs typeface="Arial" panose="020B0604020202020204" pitchFamily="34" charset="0"/>
              </a:defRPr>
            </a:lvl1pPr>
            <a:lvl2pPr marL="548640" indent="-274320">
              <a:buClr>
                <a:srgbClr val="87B940"/>
              </a:buClr>
              <a:buFont typeface="Arial Narrow" panose="020B0606020202030204" pitchFamily="34" charset="0"/>
              <a:buChar char="―"/>
              <a:defRPr sz="2000">
                <a:latin typeface="Arial" panose="020B0604020202020204" pitchFamily="34" charset="0"/>
                <a:cs typeface="Arial" panose="020B0604020202020204" pitchFamily="34" charset="0"/>
              </a:defRPr>
            </a:lvl2pPr>
            <a:lvl3pPr marL="1143000" indent="-228600">
              <a:buClr>
                <a:srgbClr val="93B1CC"/>
              </a:buClr>
              <a:buFont typeface="Courier New" panose="02070309020205020404" pitchFamily="49" charset="0"/>
              <a:buChar char="o"/>
              <a:defRPr sz="1800">
                <a:latin typeface="Arial" panose="020B0604020202020204" pitchFamily="34" charset="0"/>
                <a:cs typeface="Arial" panose="020B0604020202020204" pitchFamily="34" charset="0"/>
              </a:defRPr>
            </a:lvl3pPr>
            <a:lvl4pPr>
              <a:buClr>
                <a:srgbClr val="165788"/>
              </a:buCl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2"/>
          <p:cNvSpPr>
            <a:spLocks noGrp="1"/>
          </p:cNvSpPr>
          <p:nvPr>
            <p:ph type="dt" sz="half" idx="10"/>
          </p:nvPr>
        </p:nvSpPr>
        <p:spPr/>
        <p:txBody>
          <a:bodyPr/>
          <a:lstStyle/>
          <a:p>
            <a:fld id="{2F93B9A6-C3FB-40C8-A202-417A722F8FAF}" type="datetimeFigureOut">
              <a:rPr lang="en-US" smtClean="0"/>
              <a:t>9/16/2022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0C5EE2-F31B-4E88-86AC-6281D9D8966F}" type="slidenum">
              <a:rPr lang="en-US" smtClean="0"/>
              <a:t>‹#›</a:t>
            </a:fld>
            <a:endParaRPr lang="en-US"/>
          </a:p>
        </p:txBody>
      </p:sp>
      <p:sp>
        <p:nvSpPr>
          <p:cNvPr id="11" name="Title 1"/>
          <p:cNvSpPr>
            <a:spLocks noGrp="1"/>
          </p:cNvSpPr>
          <p:nvPr>
            <p:ph type="title" hasCustomPrompt="1"/>
          </p:nvPr>
        </p:nvSpPr>
        <p:spPr>
          <a:xfrm>
            <a:off x="451597" y="377827"/>
            <a:ext cx="8240711" cy="572241"/>
          </a:xfrm>
        </p:spPr>
        <p:txBody>
          <a:bodyPr>
            <a:noAutofit/>
          </a:bodyPr>
          <a:lstStyle>
            <a:lvl1pPr>
              <a:lnSpc>
                <a:spcPct val="100000"/>
              </a:lnSpc>
              <a:defRPr sz="4000">
                <a:solidFill>
                  <a:srgbClr val="165788"/>
                </a:solidFill>
                <a:latin typeface="Arial Narrow" panose="020B0606020202030204" pitchFamily="34" charset="0"/>
                <a:cs typeface="Arial" panose="020B0604020202020204" pitchFamily="34" charset="0"/>
              </a:defRPr>
            </a:lvl1pPr>
          </a:lstStyle>
          <a:p>
            <a:r>
              <a:rPr lang="en-US" dirty="0" smtClean="0"/>
              <a:t>CLICK TO EDIT TITLE</a:t>
            </a:r>
            <a:endParaRPr lang="en-US" dirty="0"/>
          </a:p>
        </p:txBody>
      </p:sp>
      <p:sp>
        <p:nvSpPr>
          <p:cNvPr id="12" name="Text Placeholder 19"/>
          <p:cNvSpPr>
            <a:spLocks noGrp="1"/>
          </p:cNvSpPr>
          <p:nvPr>
            <p:ph type="body" sz="quarter" idx="13"/>
          </p:nvPr>
        </p:nvSpPr>
        <p:spPr>
          <a:xfrm>
            <a:off x="451596" y="997122"/>
            <a:ext cx="8240712" cy="415235"/>
          </a:xfrm>
        </p:spPr>
        <p:txBody>
          <a:bodyPr>
            <a:noAutofit/>
          </a:bodyPr>
          <a:lstStyle>
            <a:lvl1pPr marL="0" indent="0">
              <a:buNone/>
              <a:defRPr sz="2800">
                <a:solidFill>
                  <a:srgbClr val="93B1CC"/>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Edit Master text styles</a:t>
            </a:r>
          </a:p>
        </p:txBody>
      </p:sp>
      <p:sp>
        <p:nvSpPr>
          <p:cNvPr id="16" name="Freeform 15"/>
          <p:cNvSpPr/>
          <p:nvPr userDrawn="1"/>
        </p:nvSpPr>
        <p:spPr>
          <a:xfrm>
            <a:off x="7460478" y="6162665"/>
            <a:ext cx="1683521" cy="347866"/>
          </a:xfrm>
          <a:custGeom>
            <a:avLst/>
            <a:gdLst>
              <a:gd name="connsiteX0" fmla="*/ 891626 w 9144000"/>
              <a:gd name="connsiteY0" fmla="*/ 0 h 2989025"/>
              <a:gd name="connsiteX1" fmla="*/ 9144000 w 9144000"/>
              <a:gd name="connsiteY1" fmla="*/ 0 h 2989025"/>
              <a:gd name="connsiteX2" fmla="*/ 9144000 w 9144000"/>
              <a:gd name="connsiteY2" fmla="*/ 2988982 h 2989025"/>
              <a:gd name="connsiteX3" fmla="*/ 9143987 w 9144000"/>
              <a:gd name="connsiteY3" fmla="*/ 2989025 h 2989025"/>
              <a:gd name="connsiteX4" fmla="*/ 0 w 9144000"/>
              <a:gd name="connsiteY4" fmla="*/ 2989025 h 2989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989025">
                <a:moveTo>
                  <a:pt x="891626" y="0"/>
                </a:moveTo>
                <a:lnTo>
                  <a:pt x="9144000" y="0"/>
                </a:lnTo>
                <a:lnTo>
                  <a:pt x="9144000" y="2988982"/>
                </a:lnTo>
                <a:lnTo>
                  <a:pt x="9143987" y="2989025"/>
                </a:lnTo>
                <a:lnTo>
                  <a:pt x="0" y="2989025"/>
                </a:lnTo>
                <a:close/>
              </a:path>
            </a:pathLst>
          </a:custGeom>
          <a:solidFill>
            <a:srgbClr val="93B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userDrawn="1"/>
        </p:nvSpPr>
        <p:spPr>
          <a:xfrm>
            <a:off x="8050137" y="6383403"/>
            <a:ext cx="1093863" cy="347866"/>
          </a:xfrm>
          <a:custGeom>
            <a:avLst/>
            <a:gdLst>
              <a:gd name="connsiteX0" fmla="*/ 891626 w 7206914"/>
              <a:gd name="connsiteY0" fmla="*/ 0 h 2989025"/>
              <a:gd name="connsiteX1" fmla="*/ 7206914 w 7206914"/>
              <a:gd name="connsiteY1" fmla="*/ 0 h 2989025"/>
              <a:gd name="connsiteX2" fmla="*/ 7206914 w 7206914"/>
              <a:gd name="connsiteY2" fmla="*/ 2989025 h 2989025"/>
              <a:gd name="connsiteX3" fmla="*/ 0 w 7206914"/>
              <a:gd name="connsiteY3" fmla="*/ 2989025 h 2989025"/>
            </a:gdLst>
            <a:ahLst/>
            <a:cxnLst>
              <a:cxn ang="0">
                <a:pos x="connsiteX0" y="connsiteY0"/>
              </a:cxn>
              <a:cxn ang="0">
                <a:pos x="connsiteX1" y="connsiteY1"/>
              </a:cxn>
              <a:cxn ang="0">
                <a:pos x="connsiteX2" y="connsiteY2"/>
              </a:cxn>
              <a:cxn ang="0">
                <a:pos x="connsiteX3" y="connsiteY3"/>
              </a:cxn>
            </a:cxnLst>
            <a:rect l="l" t="t" r="r" b="b"/>
            <a:pathLst>
              <a:path w="7206914" h="2989025">
                <a:moveTo>
                  <a:pt x="891626" y="0"/>
                </a:moveTo>
                <a:lnTo>
                  <a:pt x="7206914" y="0"/>
                </a:lnTo>
                <a:lnTo>
                  <a:pt x="7206914" y="2989025"/>
                </a:lnTo>
                <a:lnTo>
                  <a:pt x="0" y="2989025"/>
                </a:lnTo>
                <a:close/>
              </a:path>
            </a:pathLst>
          </a:custGeom>
          <a:solidFill>
            <a:srgbClr val="165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userDrawn="1"/>
        </p:nvSpPr>
        <p:spPr>
          <a:xfrm>
            <a:off x="8692108" y="5841183"/>
            <a:ext cx="451892" cy="178689"/>
          </a:xfrm>
          <a:custGeom>
            <a:avLst/>
            <a:gdLst>
              <a:gd name="connsiteX0" fmla="*/ 458004 w 2454443"/>
              <a:gd name="connsiteY0" fmla="*/ 0 h 1535379"/>
              <a:gd name="connsiteX1" fmla="*/ 2454443 w 2454443"/>
              <a:gd name="connsiteY1" fmla="*/ 0 h 1535379"/>
              <a:gd name="connsiteX2" fmla="*/ 2454443 w 2454443"/>
              <a:gd name="connsiteY2" fmla="*/ 1535379 h 1535379"/>
              <a:gd name="connsiteX3" fmla="*/ 0 w 2454443"/>
              <a:gd name="connsiteY3" fmla="*/ 1535379 h 1535379"/>
            </a:gdLst>
            <a:ahLst/>
            <a:cxnLst>
              <a:cxn ang="0">
                <a:pos x="connsiteX0" y="connsiteY0"/>
              </a:cxn>
              <a:cxn ang="0">
                <a:pos x="connsiteX1" y="connsiteY1"/>
              </a:cxn>
              <a:cxn ang="0">
                <a:pos x="connsiteX2" y="connsiteY2"/>
              </a:cxn>
              <a:cxn ang="0">
                <a:pos x="connsiteX3" y="connsiteY3"/>
              </a:cxn>
            </a:cxnLst>
            <a:rect l="l" t="t" r="r" b="b"/>
            <a:pathLst>
              <a:path w="2454443" h="1535379">
                <a:moveTo>
                  <a:pt x="458004" y="0"/>
                </a:moveTo>
                <a:lnTo>
                  <a:pt x="2454443" y="0"/>
                </a:lnTo>
                <a:lnTo>
                  <a:pt x="2454443" y="1535379"/>
                </a:lnTo>
                <a:lnTo>
                  <a:pt x="0" y="1535379"/>
                </a:lnTo>
                <a:close/>
              </a:path>
            </a:pathLst>
          </a:custGeom>
          <a:solidFill>
            <a:srgbClr val="BAD7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userDrawn="1"/>
        </p:nvSpPr>
        <p:spPr>
          <a:xfrm>
            <a:off x="0" y="6498895"/>
            <a:ext cx="2127245" cy="206696"/>
          </a:xfrm>
          <a:custGeom>
            <a:avLst/>
            <a:gdLst>
              <a:gd name="connsiteX0" fmla="*/ 0 w 6845969"/>
              <a:gd name="connsiteY0" fmla="*/ 0 h 569162"/>
              <a:gd name="connsiteX1" fmla="*/ 6845969 w 6845969"/>
              <a:gd name="connsiteY1" fmla="*/ 0 h 569162"/>
              <a:gd name="connsiteX2" fmla="*/ 6703679 w 6845969"/>
              <a:gd name="connsiteY2" fmla="*/ 569162 h 569162"/>
              <a:gd name="connsiteX3" fmla="*/ 0 w 6845969"/>
              <a:gd name="connsiteY3" fmla="*/ 569162 h 569162"/>
            </a:gdLst>
            <a:ahLst/>
            <a:cxnLst>
              <a:cxn ang="0">
                <a:pos x="connsiteX0" y="connsiteY0"/>
              </a:cxn>
              <a:cxn ang="0">
                <a:pos x="connsiteX1" y="connsiteY1"/>
              </a:cxn>
              <a:cxn ang="0">
                <a:pos x="connsiteX2" y="connsiteY2"/>
              </a:cxn>
              <a:cxn ang="0">
                <a:pos x="connsiteX3" y="connsiteY3"/>
              </a:cxn>
            </a:cxnLst>
            <a:rect l="l" t="t" r="r" b="b"/>
            <a:pathLst>
              <a:path w="6845969" h="569162">
                <a:moveTo>
                  <a:pt x="0" y="0"/>
                </a:moveTo>
                <a:lnTo>
                  <a:pt x="6845969" y="0"/>
                </a:lnTo>
                <a:lnTo>
                  <a:pt x="6703679" y="569162"/>
                </a:lnTo>
                <a:lnTo>
                  <a:pt x="0" y="569162"/>
                </a:lnTo>
                <a:close/>
              </a:path>
            </a:pathLst>
          </a:custGeom>
          <a:solidFill>
            <a:srgbClr val="87B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40695" y="6440870"/>
            <a:ext cx="672614" cy="237876"/>
          </a:xfrm>
          <a:prstGeom prst="rect">
            <a:avLst/>
          </a:prstGeom>
        </p:spPr>
      </p:pic>
    </p:spTree>
    <p:extLst>
      <p:ext uri="{BB962C8B-B14F-4D97-AF65-F5344CB8AC3E}">
        <p14:creationId xmlns:p14="http://schemas.microsoft.com/office/powerpoint/2010/main" val="705154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3543300" y="6356351"/>
            <a:ext cx="2057400" cy="365125"/>
          </a:xfrm>
        </p:spPr>
        <p:txBody>
          <a:bodyPr/>
          <a:lstStyle>
            <a:lvl1pPr algn="ctr">
              <a:defRPr/>
            </a:lvl1pPr>
          </a:lstStyle>
          <a:p>
            <a:fld id="{7B9727BC-6D7B-46B1-9571-33C860BD1B8A}" type="slidenum">
              <a:rPr lang="en-US" smtClean="0"/>
              <a:pPr/>
              <a:t>‹#›</a:t>
            </a:fld>
            <a:endParaRPr lang="en-US"/>
          </a:p>
        </p:txBody>
      </p:sp>
      <p:sp>
        <p:nvSpPr>
          <p:cNvPr id="12" name="Rectangle 11"/>
          <p:cNvSpPr/>
          <p:nvPr userDrawn="1"/>
        </p:nvSpPr>
        <p:spPr>
          <a:xfrm>
            <a:off x="7716143" y="6289258"/>
            <a:ext cx="1427858" cy="288964"/>
          </a:xfrm>
          <a:prstGeom prst="rect">
            <a:avLst/>
          </a:prstGeom>
          <a:solidFill>
            <a:srgbClr val="165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275422"/>
            <a:ext cx="272956" cy="703192"/>
          </a:xfrm>
          <a:prstGeom prst="rect">
            <a:avLst/>
          </a:prstGeom>
          <a:solidFill>
            <a:srgbClr val="87B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2956" y="6176963"/>
            <a:ext cx="1439420" cy="472447"/>
          </a:xfrm>
          <a:prstGeom prst="rect">
            <a:avLst/>
          </a:prstGeom>
        </p:spPr>
      </p:pic>
      <p:sp>
        <p:nvSpPr>
          <p:cNvPr id="17" name="Title 1"/>
          <p:cNvSpPr>
            <a:spLocks noGrp="1"/>
          </p:cNvSpPr>
          <p:nvPr>
            <p:ph type="title" hasCustomPrompt="1"/>
          </p:nvPr>
        </p:nvSpPr>
        <p:spPr>
          <a:xfrm>
            <a:off x="451597" y="340898"/>
            <a:ext cx="8240711" cy="572241"/>
          </a:xfrm>
        </p:spPr>
        <p:txBody>
          <a:bodyPr>
            <a:normAutofit/>
          </a:bodyPr>
          <a:lstStyle>
            <a:lvl1pPr>
              <a:lnSpc>
                <a:spcPct val="100000"/>
              </a:lnSpc>
              <a:defRPr sz="4000" baseline="0">
                <a:solidFill>
                  <a:srgbClr val="165788"/>
                </a:solidFill>
                <a:latin typeface="Trade Gothic LT Std" panose="00000500000000000000" pitchFamily="50" charset="0"/>
              </a:defRPr>
            </a:lvl1pPr>
          </a:lstStyle>
          <a:p>
            <a:r>
              <a:rPr lang="en-US" dirty="0" smtClean="0"/>
              <a:t>CLICK TO EDIT TITLE</a:t>
            </a:r>
            <a:endParaRPr lang="en-US" dirty="0"/>
          </a:p>
        </p:txBody>
      </p:sp>
      <p:sp>
        <p:nvSpPr>
          <p:cNvPr id="18" name="Text Placeholder 19"/>
          <p:cNvSpPr>
            <a:spLocks noGrp="1"/>
          </p:cNvSpPr>
          <p:nvPr>
            <p:ph type="body" sz="quarter" idx="13"/>
          </p:nvPr>
        </p:nvSpPr>
        <p:spPr>
          <a:xfrm>
            <a:off x="451596" y="927337"/>
            <a:ext cx="8240712" cy="415235"/>
          </a:xfrm>
        </p:spPr>
        <p:txBody>
          <a:bodyPr>
            <a:noAutofit/>
          </a:bodyPr>
          <a:lstStyle>
            <a:lvl1pPr marL="0" indent="0">
              <a:buNone/>
              <a:defRPr sz="2800">
                <a:solidFill>
                  <a:srgbClr val="93B1CC"/>
                </a:solidFill>
                <a:latin typeface="Trade Gothic LT Std" panose="00000500000000000000" pitchFamily="50"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Edit Master text styles</a:t>
            </a:r>
          </a:p>
        </p:txBody>
      </p:sp>
      <p:sp>
        <p:nvSpPr>
          <p:cNvPr id="19" name="Content Placeholder 2"/>
          <p:cNvSpPr>
            <a:spLocks noGrp="1"/>
          </p:cNvSpPr>
          <p:nvPr>
            <p:ph idx="1"/>
          </p:nvPr>
        </p:nvSpPr>
        <p:spPr>
          <a:xfrm>
            <a:off x="451598" y="1498342"/>
            <a:ext cx="8240710" cy="4678622"/>
          </a:xfrm>
        </p:spPr>
        <p:txBody>
          <a:bodyPr>
            <a:normAutofit/>
          </a:bodyPr>
          <a:lstStyle>
            <a:lvl1pPr marL="228600" indent="-228600">
              <a:buClr>
                <a:srgbClr val="165788"/>
              </a:buClr>
              <a:buSzPct val="85000"/>
              <a:buFont typeface="Wingdings" panose="05000000000000000000" pitchFamily="2" charset="2"/>
              <a:buChar char="§"/>
              <a:defRPr sz="2400">
                <a:latin typeface="Trade Gothic LT Std" panose="00000500000000000000" pitchFamily="50" charset="0"/>
              </a:defRPr>
            </a:lvl1pPr>
            <a:lvl2pPr marL="548640" indent="-274320">
              <a:buClr>
                <a:srgbClr val="87B940"/>
              </a:buClr>
              <a:buFont typeface="Arial Narrow" panose="020B0606020202030204" pitchFamily="34" charset="0"/>
              <a:buChar char="―"/>
              <a:defRPr sz="2000">
                <a:latin typeface="Trade Gothic LT Std" panose="00000500000000000000" pitchFamily="50" charset="0"/>
              </a:defRPr>
            </a:lvl2pPr>
            <a:lvl3pPr marL="1143000" indent="-228600">
              <a:buClr>
                <a:srgbClr val="93B1CC"/>
              </a:buClr>
              <a:buFont typeface="Courier New" panose="02070309020205020404" pitchFamily="49" charset="0"/>
              <a:buChar char="o"/>
              <a:defRPr sz="1800">
                <a:latin typeface="Trade Gothic LT Std" panose="00000500000000000000" pitchFamily="50" charset="0"/>
              </a:defRPr>
            </a:lvl3pPr>
            <a:lvl4pPr>
              <a:buClr>
                <a:srgbClr val="165788"/>
              </a:buClr>
              <a:defRPr sz="1600">
                <a:latin typeface="Trade Gothic LT Std" panose="00000500000000000000" pitchFamily="50" charset="0"/>
              </a:defRPr>
            </a:lvl4pPr>
            <a:lvl5pPr>
              <a:defRPr sz="1600">
                <a:latin typeface="Trade Gothic LT Std" panose="00000500000000000000" pitchFamily="50"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7017745" y="6067387"/>
            <a:ext cx="2126256" cy="288964"/>
          </a:xfrm>
          <a:prstGeom prst="rect">
            <a:avLst/>
          </a:prstGeom>
          <a:solidFill>
            <a:srgbClr val="93B1CC">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userDrawn="1"/>
        </p:nvCxnSpPr>
        <p:spPr>
          <a:xfrm flipH="1">
            <a:off x="5871990" y="6223156"/>
            <a:ext cx="3294043" cy="0"/>
          </a:xfrm>
          <a:prstGeom prst="line">
            <a:avLst/>
          </a:prstGeom>
          <a:ln w="28575">
            <a:solidFill>
              <a:srgbClr val="87B94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H="1">
            <a:off x="8011099" y="6375556"/>
            <a:ext cx="11329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4615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1" name="Rectangle 10"/>
          <p:cNvSpPr/>
          <p:nvPr userDrawn="1"/>
        </p:nvSpPr>
        <p:spPr>
          <a:xfrm>
            <a:off x="0" y="368791"/>
            <a:ext cx="9144000" cy="618889"/>
          </a:xfrm>
          <a:prstGeom prst="rect">
            <a:avLst/>
          </a:prstGeom>
          <a:solidFill>
            <a:srgbClr val="165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6843" y="-4986933"/>
            <a:ext cx="6300054" cy="4726229"/>
          </a:xfrm>
          <a:prstGeom prst="rect">
            <a:avLst/>
          </a:prstGeom>
        </p:spPr>
      </p:pic>
      <p:sp>
        <p:nvSpPr>
          <p:cNvPr id="3" name="Content Placeholder 2"/>
          <p:cNvSpPr>
            <a:spLocks noGrp="1"/>
          </p:cNvSpPr>
          <p:nvPr>
            <p:ph idx="1"/>
          </p:nvPr>
        </p:nvSpPr>
        <p:spPr>
          <a:xfrm>
            <a:off x="544748" y="1616247"/>
            <a:ext cx="8147559" cy="4560716"/>
          </a:xfrm>
        </p:spPr>
        <p:txBody>
          <a:bodyPr>
            <a:normAutofit/>
          </a:bodyPr>
          <a:lstStyle>
            <a:lvl1pPr marL="228600" indent="-228600">
              <a:buClr>
                <a:srgbClr val="165788"/>
              </a:buClr>
              <a:buSzPct val="85000"/>
              <a:buFont typeface="Wingdings" panose="05000000000000000000" pitchFamily="2" charset="2"/>
              <a:buChar char="§"/>
              <a:defRPr sz="2400">
                <a:latin typeface="Arial" panose="020B0604020202020204" pitchFamily="34" charset="0"/>
                <a:cs typeface="Arial" panose="020B0604020202020204" pitchFamily="34" charset="0"/>
              </a:defRPr>
            </a:lvl1pPr>
            <a:lvl2pPr marL="548640" indent="-274320">
              <a:buClr>
                <a:srgbClr val="87B940"/>
              </a:buClr>
              <a:buFont typeface="Arial Narrow" panose="020B0606020202030204" pitchFamily="34" charset="0"/>
              <a:buChar char="―"/>
              <a:defRPr sz="2000">
                <a:latin typeface="Arial" panose="020B0604020202020204" pitchFamily="34" charset="0"/>
                <a:cs typeface="Arial" panose="020B0604020202020204" pitchFamily="34" charset="0"/>
              </a:defRPr>
            </a:lvl2pPr>
            <a:lvl3pPr marL="1143000" indent="-228600">
              <a:buClr>
                <a:srgbClr val="93B1CC"/>
              </a:buClr>
              <a:buFont typeface="Courier New" panose="02070309020205020404" pitchFamily="49" charset="0"/>
              <a:buChar char="o"/>
              <a:defRPr sz="1800">
                <a:latin typeface="Arial" panose="020B0604020202020204" pitchFamily="34" charset="0"/>
                <a:cs typeface="Arial" panose="020B0604020202020204" pitchFamily="34" charset="0"/>
              </a:defRPr>
            </a:lvl3pPr>
            <a:lvl4pPr>
              <a:buClr>
                <a:srgbClr val="165788"/>
              </a:buCl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3543300" y="6356351"/>
            <a:ext cx="2057400" cy="365125"/>
          </a:xfrm>
        </p:spPr>
        <p:txBody>
          <a:bodyPr/>
          <a:lstStyle>
            <a:lvl1pPr algn="ctr">
              <a:defRPr/>
            </a:lvl1pPr>
          </a:lstStyle>
          <a:p>
            <a:fld id="{7B9727BC-6D7B-46B1-9571-33C860BD1B8A}" type="slidenum">
              <a:rPr lang="en-US" smtClean="0"/>
              <a:pPr/>
              <a:t>‹#›</a:t>
            </a:fld>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90941" y="-909780"/>
            <a:ext cx="1439420" cy="472447"/>
          </a:xfrm>
          <a:prstGeom prst="rect">
            <a:avLst/>
          </a:prstGeom>
        </p:spPr>
      </p:pic>
      <p:sp>
        <p:nvSpPr>
          <p:cNvPr id="13" name="Title 1"/>
          <p:cNvSpPr>
            <a:spLocks noGrp="1"/>
          </p:cNvSpPr>
          <p:nvPr>
            <p:ph type="title" hasCustomPrompt="1"/>
          </p:nvPr>
        </p:nvSpPr>
        <p:spPr>
          <a:xfrm>
            <a:off x="544749" y="391651"/>
            <a:ext cx="8147559" cy="572241"/>
          </a:xfrm>
        </p:spPr>
        <p:txBody>
          <a:bodyPr>
            <a:noAutofit/>
          </a:bodyPr>
          <a:lstStyle>
            <a:lvl1pPr>
              <a:lnSpc>
                <a:spcPct val="100000"/>
              </a:lnSpc>
              <a:defRPr sz="4000">
                <a:solidFill>
                  <a:schemeClr val="bg1"/>
                </a:solidFill>
                <a:latin typeface="Arial Narrow" panose="020B0606020202030204" pitchFamily="34" charset="0"/>
                <a:cs typeface="Arial" panose="020B0604020202020204" pitchFamily="34" charset="0"/>
              </a:defRPr>
            </a:lvl1pPr>
          </a:lstStyle>
          <a:p>
            <a:r>
              <a:rPr lang="en-US" dirty="0" smtClean="0"/>
              <a:t>CLICK TO EDIT TITLE</a:t>
            </a:r>
            <a:endParaRPr lang="en-US" dirty="0"/>
          </a:p>
        </p:txBody>
      </p:sp>
      <p:sp>
        <p:nvSpPr>
          <p:cNvPr id="20" name="Text Placeholder 19"/>
          <p:cNvSpPr>
            <a:spLocks noGrp="1"/>
          </p:cNvSpPr>
          <p:nvPr>
            <p:ph type="body" sz="quarter" idx="13"/>
          </p:nvPr>
        </p:nvSpPr>
        <p:spPr>
          <a:xfrm>
            <a:off x="544750" y="1010946"/>
            <a:ext cx="8147558" cy="415235"/>
          </a:xfrm>
        </p:spPr>
        <p:txBody>
          <a:bodyPr>
            <a:noAutofit/>
          </a:bodyPr>
          <a:lstStyle>
            <a:lvl1pPr marL="0" indent="0">
              <a:buNone/>
              <a:defRPr sz="2800">
                <a:solidFill>
                  <a:srgbClr val="93B1CC"/>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Edit Master text styles</a:t>
            </a:r>
          </a:p>
        </p:txBody>
      </p:sp>
      <p:sp>
        <p:nvSpPr>
          <p:cNvPr id="2" name="Rectangle 1"/>
          <p:cNvSpPr/>
          <p:nvPr userDrawn="1"/>
        </p:nvSpPr>
        <p:spPr>
          <a:xfrm>
            <a:off x="0" y="0"/>
            <a:ext cx="9144000" cy="391651"/>
          </a:xfrm>
          <a:prstGeom prst="rect">
            <a:avLst/>
          </a:prstGeom>
          <a:solidFill>
            <a:srgbClr val="BAD7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6356351"/>
            <a:ext cx="9144000" cy="501649"/>
          </a:xfrm>
          <a:prstGeom prst="rect">
            <a:avLst/>
          </a:prstGeom>
          <a:solidFill>
            <a:srgbClr val="87B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20279" y="6453315"/>
            <a:ext cx="870103" cy="307719"/>
          </a:xfrm>
          <a:prstGeom prst="rect">
            <a:avLst/>
          </a:prstGeom>
        </p:spPr>
      </p:pic>
      <p:sp>
        <p:nvSpPr>
          <p:cNvPr id="12" name="Parallelogram 11"/>
          <p:cNvSpPr/>
          <p:nvPr userDrawn="1"/>
        </p:nvSpPr>
        <p:spPr>
          <a:xfrm>
            <a:off x="25810" y="6355945"/>
            <a:ext cx="611218" cy="501649"/>
          </a:xfrm>
          <a:prstGeom prst="parallelogram">
            <a:avLst>
              <a:gd name="adj" fmla="val 55932"/>
            </a:avLst>
          </a:prstGeom>
          <a:solidFill>
            <a:srgbClr val="93B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7"/>
          <p:cNvSpPr/>
          <p:nvPr userDrawn="1"/>
        </p:nvSpPr>
        <p:spPr>
          <a:xfrm>
            <a:off x="334893" y="6355945"/>
            <a:ext cx="611218" cy="501649"/>
          </a:xfrm>
          <a:prstGeom prst="parallelogram">
            <a:avLst>
              <a:gd name="adj" fmla="val 55932"/>
            </a:avLst>
          </a:prstGeom>
          <a:solidFill>
            <a:srgbClr val="BAD7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arallelogram 20"/>
          <p:cNvSpPr/>
          <p:nvPr userDrawn="1"/>
        </p:nvSpPr>
        <p:spPr>
          <a:xfrm>
            <a:off x="662838" y="6355945"/>
            <a:ext cx="611218" cy="501649"/>
          </a:xfrm>
          <a:prstGeom prst="parallelogram">
            <a:avLst>
              <a:gd name="adj" fmla="val 55932"/>
            </a:avLst>
          </a:prstGeom>
          <a:solidFill>
            <a:srgbClr val="165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0296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596" y="1495514"/>
            <a:ext cx="8240712" cy="4681449"/>
          </a:xfrm>
        </p:spPr>
        <p:txBody>
          <a:bodyPr>
            <a:normAutofit/>
          </a:bodyPr>
          <a:lstStyle>
            <a:lvl1pPr marL="228600" indent="-228600">
              <a:buClr>
                <a:srgbClr val="165788"/>
              </a:buClr>
              <a:buSzPct val="85000"/>
              <a:buFont typeface="Wingdings" panose="05000000000000000000" pitchFamily="2" charset="2"/>
              <a:buChar char="§"/>
              <a:defRPr sz="2400">
                <a:latin typeface="Arial" panose="020B0604020202020204" pitchFamily="34" charset="0"/>
                <a:cs typeface="Arial" panose="020B0604020202020204" pitchFamily="34" charset="0"/>
              </a:defRPr>
            </a:lvl1pPr>
            <a:lvl2pPr marL="548640" indent="-274320">
              <a:buClr>
                <a:srgbClr val="87B940"/>
              </a:buClr>
              <a:buFont typeface="Arial Narrow" panose="020B0606020202030204" pitchFamily="34" charset="0"/>
              <a:buChar char="―"/>
              <a:defRPr sz="2000">
                <a:latin typeface="Arial" panose="020B0604020202020204" pitchFamily="34" charset="0"/>
                <a:cs typeface="Arial" panose="020B0604020202020204" pitchFamily="34" charset="0"/>
              </a:defRPr>
            </a:lvl2pPr>
            <a:lvl3pPr marL="1143000" indent="-228600">
              <a:buClr>
                <a:srgbClr val="93B1CC"/>
              </a:buClr>
              <a:buFont typeface="Courier New" panose="02070309020205020404" pitchFamily="49" charset="0"/>
              <a:buChar char="o"/>
              <a:defRPr sz="1800">
                <a:latin typeface="Arial" panose="020B0604020202020204" pitchFamily="34" charset="0"/>
                <a:cs typeface="Arial" panose="020B0604020202020204" pitchFamily="34" charset="0"/>
              </a:defRPr>
            </a:lvl3pPr>
            <a:lvl4pPr>
              <a:buClr>
                <a:srgbClr val="165788"/>
              </a:buCl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Isosceles Triangle 6"/>
          <p:cNvSpPr/>
          <p:nvPr userDrawn="1"/>
        </p:nvSpPr>
        <p:spPr>
          <a:xfrm rot="5400000">
            <a:off x="-228460" y="486646"/>
            <a:ext cx="810896" cy="353976"/>
          </a:xfrm>
          <a:prstGeom prst="triangle">
            <a:avLst/>
          </a:prstGeom>
          <a:solidFill>
            <a:srgbClr val="87B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6356351"/>
            <a:ext cx="9144000" cy="501650"/>
          </a:xfrm>
          <a:prstGeom prst="rect">
            <a:avLst/>
          </a:prstGeom>
          <a:solidFill>
            <a:srgbClr val="165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5434" y="6461943"/>
            <a:ext cx="819016" cy="289652"/>
          </a:xfrm>
          <a:prstGeom prst="rect">
            <a:avLst/>
          </a:prstGeom>
        </p:spPr>
      </p:pic>
      <p:sp>
        <p:nvSpPr>
          <p:cNvPr id="6" name="Slide Number Placeholder 5"/>
          <p:cNvSpPr>
            <a:spLocks noGrp="1"/>
          </p:cNvSpPr>
          <p:nvPr>
            <p:ph type="sldNum" sz="quarter" idx="12"/>
          </p:nvPr>
        </p:nvSpPr>
        <p:spPr>
          <a:xfrm>
            <a:off x="3543300" y="6356351"/>
            <a:ext cx="2057400" cy="365125"/>
          </a:xfrm>
        </p:spPr>
        <p:txBody>
          <a:bodyPr/>
          <a:lstStyle>
            <a:lvl1pPr algn="ctr">
              <a:defRPr/>
            </a:lvl1pPr>
          </a:lstStyle>
          <a:p>
            <a:fld id="{7B9727BC-6D7B-46B1-9571-33C860BD1B8A}" type="slidenum">
              <a:rPr lang="en-US" smtClean="0"/>
              <a:pPr/>
              <a:t>‹#›</a:t>
            </a:fld>
            <a:endParaRPr lang="en-US"/>
          </a:p>
        </p:txBody>
      </p:sp>
      <p:sp>
        <p:nvSpPr>
          <p:cNvPr id="17" name="Title 1"/>
          <p:cNvSpPr>
            <a:spLocks noGrp="1"/>
          </p:cNvSpPr>
          <p:nvPr>
            <p:ph type="title" hasCustomPrompt="1"/>
          </p:nvPr>
        </p:nvSpPr>
        <p:spPr>
          <a:xfrm>
            <a:off x="451596" y="377827"/>
            <a:ext cx="8240711" cy="572241"/>
          </a:xfrm>
        </p:spPr>
        <p:txBody>
          <a:bodyPr>
            <a:normAutofit/>
          </a:bodyPr>
          <a:lstStyle>
            <a:lvl1pPr>
              <a:lnSpc>
                <a:spcPct val="100000"/>
              </a:lnSpc>
              <a:defRPr sz="4000">
                <a:solidFill>
                  <a:srgbClr val="165788"/>
                </a:solidFill>
                <a:latin typeface="Arial Narrow" panose="020B0606020202030204" pitchFamily="34" charset="0"/>
              </a:defRPr>
            </a:lvl1pPr>
          </a:lstStyle>
          <a:p>
            <a:r>
              <a:rPr lang="en-US" dirty="0" smtClean="0"/>
              <a:t>CLICK TO EDIT TITLE</a:t>
            </a:r>
            <a:endParaRPr lang="en-US" dirty="0"/>
          </a:p>
        </p:txBody>
      </p:sp>
      <p:sp>
        <p:nvSpPr>
          <p:cNvPr id="18" name="Text Placeholder 19"/>
          <p:cNvSpPr>
            <a:spLocks noGrp="1"/>
          </p:cNvSpPr>
          <p:nvPr>
            <p:ph type="body" sz="quarter" idx="13"/>
          </p:nvPr>
        </p:nvSpPr>
        <p:spPr>
          <a:xfrm>
            <a:off x="451596" y="971484"/>
            <a:ext cx="8240712" cy="415235"/>
          </a:xfrm>
        </p:spPr>
        <p:txBody>
          <a:bodyPr>
            <a:noAutofit/>
          </a:bodyPr>
          <a:lstStyle>
            <a:lvl1pPr marL="0" indent="0">
              <a:buNone/>
              <a:defRPr sz="2800">
                <a:solidFill>
                  <a:srgbClr val="93B1CC"/>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Edit Master text styles</a:t>
            </a:r>
          </a:p>
        </p:txBody>
      </p:sp>
    </p:spTree>
    <p:extLst>
      <p:ext uri="{BB962C8B-B14F-4D97-AF65-F5344CB8AC3E}">
        <p14:creationId xmlns:p14="http://schemas.microsoft.com/office/powerpoint/2010/main" val="3263581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5" name="Isosceles Triangle 34"/>
          <p:cNvSpPr/>
          <p:nvPr userDrawn="1"/>
        </p:nvSpPr>
        <p:spPr>
          <a:xfrm rot="5400000">
            <a:off x="2815507" y="3361453"/>
            <a:ext cx="681038" cy="6312057"/>
          </a:xfrm>
          <a:prstGeom prst="triangle">
            <a:avLst>
              <a:gd name="adj" fmla="val 100000"/>
            </a:avLst>
          </a:prstGeom>
          <a:solidFill>
            <a:srgbClr val="93B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2F93B9A6-C3FB-40C8-A202-417A722F8FAF}" type="datetimeFigureOut">
              <a:rPr lang="en-US" smtClean="0"/>
              <a:t>9/16/2022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0C5EE2-F31B-4E88-86AC-6281D9D8966F}" type="slidenum">
              <a:rPr lang="en-US" smtClean="0"/>
              <a:t>‹#›</a:t>
            </a:fld>
            <a:endParaRPr lang="en-US"/>
          </a:p>
        </p:txBody>
      </p:sp>
      <p:sp>
        <p:nvSpPr>
          <p:cNvPr id="40" name="Freeform 39"/>
          <p:cNvSpPr/>
          <p:nvPr userDrawn="1"/>
        </p:nvSpPr>
        <p:spPr>
          <a:xfrm rot="763421">
            <a:off x="-111857" y="6307478"/>
            <a:ext cx="4958497" cy="420005"/>
          </a:xfrm>
          <a:custGeom>
            <a:avLst/>
            <a:gdLst>
              <a:gd name="connsiteX0" fmla="*/ 0 w 7183159"/>
              <a:gd name="connsiteY0" fmla="*/ 0 h 608443"/>
              <a:gd name="connsiteX1" fmla="*/ 7183159 w 7183159"/>
              <a:gd name="connsiteY1" fmla="*/ 0 h 608443"/>
              <a:gd name="connsiteX2" fmla="*/ 4488478 w 7183159"/>
              <a:gd name="connsiteY2" fmla="*/ 608443 h 608443"/>
              <a:gd name="connsiteX3" fmla="*/ 137383 w 7183159"/>
              <a:gd name="connsiteY3" fmla="*/ 608443 h 608443"/>
            </a:gdLst>
            <a:ahLst/>
            <a:cxnLst>
              <a:cxn ang="0">
                <a:pos x="connsiteX0" y="connsiteY0"/>
              </a:cxn>
              <a:cxn ang="0">
                <a:pos x="connsiteX1" y="connsiteY1"/>
              </a:cxn>
              <a:cxn ang="0">
                <a:pos x="connsiteX2" y="connsiteY2"/>
              </a:cxn>
              <a:cxn ang="0">
                <a:pos x="connsiteX3" y="connsiteY3"/>
              </a:cxn>
            </a:cxnLst>
            <a:rect l="l" t="t" r="r" b="b"/>
            <a:pathLst>
              <a:path w="7183159" h="608443">
                <a:moveTo>
                  <a:pt x="0" y="0"/>
                </a:moveTo>
                <a:lnTo>
                  <a:pt x="7183159" y="0"/>
                </a:lnTo>
                <a:lnTo>
                  <a:pt x="4488478" y="608443"/>
                </a:lnTo>
                <a:lnTo>
                  <a:pt x="137383" y="608443"/>
                </a:lnTo>
                <a:close/>
              </a:path>
            </a:pathLst>
          </a:custGeom>
          <a:solidFill>
            <a:srgbClr val="1657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p:cNvSpPr/>
          <p:nvPr userDrawn="1"/>
        </p:nvSpPr>
        <p:spPr>
          <a:xfrm rot="1560945">
            <a:off x="8038941" y="-20892"/>
            <a:ext cx="1238364" cy="294170"/>
          </a:xfrm>
          <a:custGeom>
            <a:avLst/>
            <a:gdLst>
              <a:gd name="connsiteX0" fmla="*/ 0 w 2652552"/>
              <a:gd name="connsiteY0" fmla="*/ 609301 h 609301"/>
              <a:gd name="connsiteX1" fmla="*/ 1248381 w 2652552"/>
              <a:gd name="connsiteY1" fmla="*/ 0 h 609301"/>
              <a:gd name="connsiteX2" fmla="*/ 2355169 w 2652552"/>
              <a:gd name="connsiteY2" fmla="*/ 0 h 609301"/>
              <a:gd name="connsiteX3" fmla="*/ 2652552 w 2652552"/>
              <a:gd name="connsiteY3" fmla="*/ 609301 h 609301"/>
            </a:gdLst>
            <a:ahLst/>
            <a:cxnLst>
              <a:cxn ang="0">
                <a:pos x="connsiteX0" y="connsiteY0"/>
              </a:cxn>
              <a:cxn ang="0">
                <a:pos x="connsiteX1" y="connsiteY1"/>
              </a:cxn>
              <a:cxn ang="0">
                <a:pos x="connsiteX2" y="connsiteY2"/>
              </a:cxn>
              <a:cxn ang="0">
                <a:pos x="connsiteX3" y="connsiteY3"/>
              </a:cxn>
            </a:cxnLst>
            <a:rect l="l" t="t" r="r" b="b"/>
            <a:pathLst>
              <a:path w="2652552" h="609301">
                <a:moveTo>
                  <a:pt x="0" y="609301"/>
                </a:moveTo>
                <a:lnTo>
                  <a:pt x="1248381" y="0"/>
                </a:lnTo>
                <a:lnTo>
                  <a:pt x="2355169" y="0"/>
                </a:lnTo>
                <a:lnTo>
                  <a:pt x="2652552" y="609301"/>
                </a:lnTo>
                <a:close/>
              </a:path>
            </a:pathLst>
          </a:custGeom>
          <a:solidFill>
            <a:srgbClr val="BAD7F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itle 1"/>
          <p:cNvSpPr>
            <a:spLocks noGrp="1"/>
          </p:cNvSpPr>
          <p:nvPr>
            <p:ph type="title" hasCustomPrompt="1"/>
          </p:nvPr>
        </p:nvSpPr>
        <p:spPr>
          <a:xfrm>
            <a:off x="451597" y="377827"/>
            <a:ext cx="8240711" cy="572241"/>
          </a:xfrm>
        </p:spPr>
        <p:txBody>
          <a:bodyPr>
            <a:normAutofit/>
          </a:bodyPr>
          <a:lstStyle>
            <a:lvl1pPr>
              <a:lnSpc>
                <a:spcPct val="100000"/>
              </a:lnSpc>
              <a:defRPr sz="4000">
                <a:solidFill>
                  <a:srgbClr val="165788"/>
                </a:solidFill>
                <a:latin typeface="Arial Narrow" panose="020B0606020202030204" pitchFamily="34" charset="0"/>
              </a:defRPr>
            </a:lvl1pPr>
          </a:lstStyle>
          <a:p>
            <a:r>
              <a:rPr lang="en-US" dirty="0" smtClean="0"/>
              <a:t>CLICK TO EDIT TITLE</a:t>
            </a:r>
            <a:endParaRPr lang="en-US" dirty="0"/>
          </a:p>
        </p:txBody>
      </p:sp>
      <p:sp>
        <p:nvSpPr>
          <p:cNvPr id="17" name="Text Placeholder 19"/>
          <p:cNvSpPr>
            <a:spLocks noGrp="1"/>
          </p:cNvSpPr>
          <p:nvPr>
            <p:ph type="body" sz="quarter" idx="13"/>
          </p:nvPr>
        </p:nvSpPr>
        <p:spPr>
          <a:xfrm>
            <a:off x="451596" y="997122"/>
            <a:ext cx="8240712" cy="415235"/>
          </a:xfrm>
        </p:spPr>
        <p:txBody>
          <a:bodyPr>
            <a:noAutofit/>
          </a:bodyPr>
          <a:lstStyle>
            <a:lvl1pPr marL="0" indent="0">
              <a:buNone/>
              <a:defRPr sz="2800">
                <a:solidFill>
                  <a:srgbClr val="93B1CC"/>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Edit Master text styles</a:t>
            </a:r>
          </a:p>
        </p:txBody>
      </p:sp>
      <p:sp>
        <p:nvSpPr>
          <p:cNvPr id="28" name="Content Placeholder 2"/>
          <p:cNvSpPr>
            <a:spLocks noGrp="1"/>
          </p:cNvSpPr>
          <p:nvPr>
            <p:ph idx="1"/>
          </p:nvPr>
        </p:nvSpPr>
        <p:spPr>
          <a:xfrm>
            <a:off x="451598" y="1616247"/>
            <a:ext cx="8240710" cy="4560716"/>
          </a:xfrm>
        </p:spPr>
        <p:txBody>
          <a:bodyPr>
            <a:normAutofit/>
          </a:bodyPr>
          <a:lstStyle>
            <a:lvl1pPr marL="228600" indent="-228600">
              <a:buClr>
                <a:srgbClr val="165788"/>
              </a:buClr>
              <a:buSzPct val="85000"/>
              <a:buFont typeface="Wingdings" panose="05000000000000000000" pitchFamily="2" charset="2"/>
              <a:buChar char="§"/>
              <a:defRPr sz="2400">
                <a:latin typeface="Arial" panose="020B0604020202020204" pitchFamily="34" charset="0"/>
                <a:cs typeface="Arial" panose="020B0604020202020204" pitchFamily="34" charset="0"/>
              </a:defRPr>
            </a:lvl1pPr>
            <a:lvl2pPr marL="548640" indent="-274320">
              <a:buClr>
                <a:srgbClr val="87B940"/>
              </a:buClr>
              <a:buFont typeface="Arial Narrow" panose="020B0606020202030204" pitchFamily="34" charset="0"/>
              <a:buChar char="―"/>
              <a:defRPr sz="2000">
                <a:latin typeface="Arial" panose="020B0604020202020204" pitchFamily="34" charset="0"/>
                <a:cs typeface="Arial" panose="020B0604020202020204" pitchFamily="34" charset="0"/>
              </a:defRPr>
            </a:lvl2pPr>
            <a:lvl3pPr marL="1143000" indent="-228600">
              <a:buClr>
                <a:srgbClr val="93B1CC"/>
              </a:buClr>
              <a:buFont typeface="Courier New" panose="02070309020205020404" pitchFamily="49" charset="0"/>
              <a:buChar char="o"/>
              <a:defRPr sz="1800">
                <a:latin typeface="Arial" panose="020B0604020202020204" pitchFamily="34" charset="0"/>
                <a:cs typeface="Arial" panose="020B0604020202020204" pitchFamily="34" charset="0"/>
              </a:defRPr>
            </a:lvl3pPr>
            <a:lvl4pPr>
              <a:buClr>
                <a:srgbClr val="165788"/>
              </a:buCl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36" name="Picture 3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456" y="6387572"/>
            <a:ext cx="970482" cy="343219"/>
          </a:xfrm>
          <a:prstGeom prst="rect">
            <a:avLst/>
          </a:prstGeom>
        </p:spPr>
      </p:pic>
    </p:spTree>
    <p:extLst>
      <p:ext uri="{BB962C8B-B14F-4D97-AF65-F5344CB8AC3E}">
        <p14:creationId xmlns:p14="http://schemas.microsoft.com/office/powerpoint/2010/main" val="827943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2" name="Group 1"/>
          <p:cNvGrpSpPr/>
          <p:nvPr userDrawn="1"/>
        </p:nvGrpSpPr>
        <p:grpSpPr>
          <a:xfrm>
            <a:off x="5973510" y="6166794"/>
            <a:ext cx="3399773" cy="823030"/>
            <a:chOff x="4412735" y="5808929"/>
            <a:chExt cx="5054552" cy="1223625"/>
          </a:xfrm>
        </p:grpSpPr>
        <p:sp>
          <p:nvSpPr>
            <p:cNvPr id="41" name="Freeform 40"/>
            <p:cNvSpPr/>
            <p:nvPr userDrawn="1"/>
          </p:nvSpPr>
          <p:spPr>
            <a:xfrm rot="3957720">
              <a:off x="6713962" y="3507702"/>
              <a:ext cx="452098" cy="5054552"/>
            </a:xfrm>
            <a:custGeom>
              <a:avLst/>
              <a:gdLst>
                <a:gd name="connsiteX0" fmla="*/ 0 w 452098"/>
                <a:gd name="connsiteY0" fmla="*/ 0 h 5054552"/>
                <a:gd name="connsiteX1" fmla="*/ 452098 w 452098"/>
                <a:gd name="connsiteY1" fmla="*/ 220688 h 5054552"/>
                <a:gd name="connsiteX2" fmla="*/ 452098 w 452098"/>
                <a:gd name="connsiteY2" fmla="*/ 4040932 h 5054552"/>
                <a:gd name="connsiteX3" fmla="*/ 0 w 452098"/>
                <a:gd name="connsiteY3" fmla="*/ 5054552 h 5054552"/>
              </a:gdLst>
              <a:ahLst/>
              <a:cxnLst>
                <a:cxn ang="0">
                  <a:pos x="connsiteX0" y="connsiteY0"/>
                </a:cxn>
                <a:cxn ang="0">
                  <a:pos x="connsiteX1" y="connsiteY1"/>
                </a:cxn>
                <a:cxn ang="0">
                  <a:pos x="connsiteX2" y="connsiteY2"/>
                </a:cxn>
                <a:cxn ang="0">
                  <a:pos x="connsiteX3" y="connsiteY3"/>
                </a:cxn>
              </a:cxnLst>
              <a:rect l="l" t="t" r="r" b="b"/>
              <a:pathLst>
                <a:path w="452098" h="5054552">
                  <a:moveTo>
                    <a:pt x="0" y="0"/>
                  </a:moveTo>
                  <a:lnTo>
                    <a:pt x="452098" y="220688"/>
                  </a:lnTo>
                  <a:lnTo>
                    <a:pt x="452098" y="4040932"/>
                  </a:lnTo>
                  <a:lnTo>
                    <a:pt x="0" y="5054552"/>
                  </a:lnTo>
                  <a:close/>
                </a:path>
              </a:pathLst>
            </a:custGeom>
            <a:solidFill>
              <a:srgbClr val="1657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Freeform 44"/>
            <p:cNvSpPr/>
            <p:nvPr userDrawn="1"/>
          </p:nvSpPr>
          <p:spPr>
            <a:xfrm rot="3957720">
              <a:off x="7321825" y="4267909"/>
              <a:ext cx="242474" cy="3833064"/>
            </a:xfrm>
            <a:custGeom>
              <a:avLst/>
              <a:gdLst>
                <a:gd name="connsiteX0" fmla="*/ 0 w 242474"/>
                <a:gd name="connsiteY0" fmla="*/ 0 h 3833064"/>
                <a:gd name="connsiteX1" fmla="*/ 242474 w 242474"/>
                <a:gd name="connsiteY1" fmla="*/ 108149 h 3833064"/>
                <a:gd name="connsiteX2" fmla="*/ 242474 w 242474"/>
                <a:gd name="connsiteY2" fmla="*/ 3289429 h 3833064"/>
                <a:gd name="connsiteX3" fmla="*/ 0 w 242474"/>
                <a:gd name="connsiteY3" fmla="*/ 3833064 h 3833064"/>
              </a:gdLst>
              <a:ahLst/>
              <a:cxnLst>
                <a:cxn ang="0">
                  <a:pos x="connsiteX0" y="connsiteY0"/>
                </a:cxn>
                <a:cxn ang="0">
                  <a:pos x="connsiteX1" y="connsiteY1"/>
                </a:cxn>
                <a:cxn ang="0">
                  <a:pos x="connsiteX2" y="connsiteY2"/>
                </a:cxn>
                <a:cxn ang="0">
                  <a:pos x="connsiteX3" y="connsiteY3"/>
                </a:cxn>
              </a:cxnLst>
              <a:rect l="l" t="t" r="r" b="b"/>
              <a:pathLst>
                <a:path w="242474" h="3833064">
                  <a:moveTo>
                    <a:pt x="0" y="0"/>
                  </a:moveTo>
                  <a:lnTo>
                    <a:pt x="242474" y="108149"/>
                  </a:lnTo>
                  <a:lnTo>
                    <a:pt x="242474" y="3289429"/>
                  </a:lnTo>
                  <a:lnTo>
                    <a:pt x="0" y="3833064"/>
                  </a:lnTo>
                  <a:close/>
                </a:path>
              </a:pathLst>
            </a:custGeom>
            <a:solidFill>
              <a:srgbClr val="818A8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49"/>
            <p:cNvSpPr/>
            <p:nvPr userDrawn="1"/>
          </p:nvSpPr>
          <p:spPr>
            <a:xfrm rot="3957720">
              <a:off x="7986800" y="5454562"/>
              <a:ext cx="415851" cy="2264312"/>
            </a:xfrm>
            <a:custGeom>
              <a:avLst/>
              <a:gdLst>
                <a:gd name="connsiteX0" fmla="*/ 0 w 415851"/>
                <a:gd name="connsiteY0" fmla="*/ 0 h 2264312"/>
                <a:gd name="connsiteX1" fmla="*/ 415851 w 415851"/>
                <a:gd name="connsiteY1" fmla="*/ 185479 h 2264312"/>
                <a:gd name="connsiteX2" fmla="*/ 415851 w 415851"/>
                <a:gd name="connsiteY2" fmla="*/ 1331959 h 2264312"/>
                <a:gd name="connsiteX3" fmla="*/ 0 w 415851"/>
                <a:gd name="connsiteY3" fmla="*/ 2264312 h 2264312"/>
              </a:gdLst>
              <a:ahLst/>
              <a:cxnLst>
                <a:cxn ang="0">
                  <a:pos x="connsiteX0" y="connsiteY0"/>
                </a:cxn>
                <a:cxn ang="0">
                  <a:pos x="connsiteX1" y="connsiteY1"/>
                </a:cxn>
                <a:cxn ang="0">
                  <a:pos x="connsiteX2" y="connsiteY2"/>
                </a:cxn>
                <a:cxn ang="0">
                  <a:pos x="connsiteX3" y="connsiteY3"/>
                </a:cxn>
              </a:cxnLst>
              <a:rect l="l" t="t" r="r" b="b"/>
              <a:pathLst>
                <a:path w="415851" h="2264312">
                  <a:moveTo>
                    <a:pt x="0" y="0"/>
                  </a:moveTo>
                  <a:lnTo>
                    <a:pt x="415851" y="185479"/>
                  </a:lnTo>
                  <a:lnTo>
                    <a:pt x="415851" y="1331959"/>
                  </a:lnTo>
                  <a:lnTo>
                    <a:pt x="0" y="2264312"/>
                  </a:lnTo>
                  <a:close/>
                </a:path>
              </a:pathLst>
            </a:custGeom>
            <a:solidFill>
              <a:srgbClr val="93B1C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51"/>
            <p:cNvSpPr/>
            <p:nvPr userDrawn="1"/>
          </p:nvSpPr>
          <p:spPr>
            <a:xfrm rot="3957720">
              <a:off x="8493923" y="6245861"/>
              <a:ext cx="426617" cy="1146770"/>
            </a:xfrm>
            <a:custGeom>
              <a:avLst/>
              <a:gdLst>
                <a:gd name="connsiteX0" fmla="*/ 0 w 426617"/>
                <a:gd name="connsiteY0" fmla="*/ 0 h 1146770"/>
                <a:gd name="connsiteX1" fmla="*/ 426617 w 426617"/>
                <a:gd name="connsiteY1" fmla="*/ 190281 h 1146770"/>
                <a:gd name="connsiteX2" fmla="*/ 0 w 426617"/>
                <a:gd name="connsiteY2" fmla="*/ 1146770 h 1146770"/>
              </a:gdLst>
              <a:ahLst/>
              <a:cxnLst>
                <a:cxn ang="0">
                  <a:pos x="connsiteX0" y="connsiteY0"/>
                </a:cxn>
                <a:cxn ang="0">
                  <a:pos x="connsiteX1" y="connsiteY1"/>
                </a:cxn>
                <a:cxn ang="0">
                  <a:pos x="connsiteX2" y="connsiteY2"/>
                </a:cxn>
              </a:cxnLst>
              <a:rect l="l" t="t" r="r" b="b"/>
              <a:pathLst>
                <a:path w="426617" h="1146770">
                  <a:moveTo>
                    <a:pt x="0" y="0"/>
                  </a:moveTo>
                  <a:lnTo>
                    <a:pt x="426617" y="190281"/>
                  </a:lnTo>
                  <a:lnTo>
                    <a:pt x="0" y="1146770"/>
                  </a:lnTo>
                  <a:close/>
                </a:path>
              </a:pathLst>
            </a:custGeom>
            <a:solidFill>
              <a:srgbClr val="BAD7F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userDrawn="1"/>
          </p:nvSpPr>
          <p:spPr>
            <a:xfrm rot="3957720">
              <a:off x="7583742" y="4769098"/>
              <a:ext cx="345380" cy="3192707"/>
            </a:xfrm>
            <a:custGeom>
              <a:avLst/>
              <a:gdLst>
                <a:gd name="connsiteX0" fmla="*/ 0 w 345380"/>
                <a:gd name="connsiteY0" fmla="*/ 0 h 3192707"/>
                <a:gd name="connsiteX1" fmla="*/ 11 w 345380"/>
                <a:gd name="connsiteY1" fmla="*/ 4 h 3192707"/>
                <a:gd name="connsiteX2" fmla="*/ 345380 w 345380"/>
                <a:gd name="connsiteY2" fmla="*/ 154046 h 3192707"/>
                <a:gd name="connsiteX3" fmla="*/ 345380 w 345380"/>
                <a:gd name="connsiteY3" fmla="*/ 2418353 h 3192707"/>
                <a:gd name="connsiteX4" fmla="*/ 0 w 345380"/>
                <a:gd name="connsiteY4" fmla="*/ 3192707 h 3192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380" h="3192707">
                  <a:moveTo>
                    <a:pt x="0" y="0"/>
                  </a:moveTo>
                  <a:lnTo>
                    <a:pt x="11" y="4"/>
                  </a:lnTo>
                  <a:lnTo>
                    <a:pt x="345380" y="154046"/>
                  </a:lnTo>
                  <a:lnTo>
                    <a:pt x="345380" y="2418353"/>
                  </a:lnTo>
                  <a:lnTo>
                    <a:pt x="0" y="3192707"/>
                  </a:lnTo>
                  <a:close/>
                </a:path>
              </a:pathLst>
            </a:custGeom>
            <a:solidFill>
              <a:srgbClr val="87B9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p:cNvSpPr>
            <a:spLocks noGrp="1"/>
          </p:cNvSpPr>
          <p:nvPr userDrawn="1">
            <p:ph idx="1"/>
          </p:nvPr>
        </p:nvSpPr>
        <p:spPr>
          <a:xfrm>
            <a:off x="451598" y="1616247"/>
            <a:ext cx="8240710" cy="4560716"/>
          </a:xfrm>
        </p:spPr>
        <p:txBody>
          <a:bodyPr>
            <a:normAutofit/>
          </a:bodyPr>
          <a:lstStyle>
            <a:lvl1pPr marL="228600" indent="-228600">
              <a:buClr>
                <a:srgbClr val="165788"/>
              </a:buClr>
              <a:buSzPct val="85000"/>
              <a:buFont typeface="Wingdings" panose="05000000000000000000" pitchFamily="2" charset="2"/>
              <a:buChar char="§"/>
              <a:defRPr sz="2400">
                <a:latin typeface="Arial" panose="020B0604020202020204" pitchFamily="34" charset="0"/>
                <a:cs typeface="Arial" panose="020B0604020202020204" pitchFamily="34" charset="0"/>
              </a:defRPr>
            </a:lvl1pPr>
            <a:lvl2pPr marL="548640" indent="-274320">
              <a:buClr>
                <a:srgbClr val="87B940"/>
              </a:buClr>
              <a:buFont typeface="Arial Narrow" panose="020B0606020202030204" pitchFamily="34" charset="0"/>
              <a:buChar char="―"/>
              <a:defRPr sz="2000">
                <a:latin typeface="Arial" panose="020B0604020202020204" pitchFamily="34" charset="0"/>
                <a:cs typeface="Arial" panose="020B0604020202020204" pitchFamily="34" charset="0"/>
              </a:defRPr>
            </a:lvl2pPr>
            <a:lvl3pPr marL="1143000" indent="-228600">
              <a:buClr>
                <a:srgbClr val="93B1CC"/>
              </a:buClr>
              <a:buFont typeface="Courier New" panose="02070309020205020404" pitchFamily="49" charset="0"/>
              <a:buChar char="o"/>
              <a:defRPr sz="1800">
                <a:latin typeface="Arial" panose="020B0604020202020204" pitchFamily="34" charset="0"/>
                <a:cs typeface="Arial" panose="020B0604020202020204" pitchFamily="34" charset="0"/>
              </a:defRPr>
            </a:lvl3pPr>
            <a:lvl4pPr>
              <a:buClr>
                <a:srgbClr val="165788"/>
              </a:buCl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userDrawn="1">
            <p:ph type="sldNum" sz="quarter" idx="12"/>
          </p:nvPr>
        </p:nvSpPr>
        <p:spPr>
          <a:xfrm>
            <a:off x="3543300" y="6356351"/>
            <a:ext cx="2057400" cy="365125"/>
          </a:xfrm>
        </p:spPr>
        <p:txBody>
          <a:bodyPr/>
          <a:lstStyle>
            <a:lvl1pPr algn="ctr">
              <a:defRPr/>
            </a:lvl1pPr>
          </a:lstStyle>
          <a:p>
            <a:fld id="{7B9727BC-6D7B-46B1-9571-33C860BD1B8A}" type="slidenum">
              <a:rPr lang="en-US" smtClean="0"/>
              <a:pPr/>
              <a:t>‹#›</a:t>
            </a:fld>
            <a:endParaRPr lang="en-US"/>
          </a:p>
        </p:txBody>
      </p:sp>
      <p:sp>
        <p:nvSpPr>
          <p:cNvPr id="17" name="Title 1"/>
          <p:cNvSpPr>
            <a:spLocks noGrp="1"/>
          </p:cNvSpPr>
          <p:nvPr userDrawn="1">
            <p:ph type="title" hasCustomPrompt="1"/>
          </p:nvPr>
        </p:nvSpPr>
        <p:spPr>
          <a:xfrm>
            <a:off x="451598" y="377827"/>
            <a:ext cx="8240710" cy="572241"/>
          </a:xfrm>
        </p:spPr>
        <p:txBody>
          <a:bodyPr>
            <a:normAutofit/>
          </a:bodyPr>
          <a:lstStyle>
            <a:lvl1pPr>
              <a:lnSpc>
                <a:spcPct val="100000"/>
              </a:lnSpc>
              <a:defRPr sz="4000">
                <a:solidFill>
                  <a:srgbClr val="165788"/>
                </a:solidFill>
                <a:latin typeface="Arial Narrow" panose="020B0606020202030204" pitchFamily="34" charset="0"/>
              </a:defRPr>
            </a:lvl1pPr>
          </a:lstStyle>
          <a:p>
            <a:r>
              <a:rPr lang="en-US" dirty="0" smtClean="0"/>
              <a:t>CLICK TO EDIT TITLE</a:t>
            </a:r>
            <a:endParaRPr lang="en-US" dirty="0"/>
          </a:p>
        </p:txBody>
      </p:sp>
      <p:sp>
        <p:nvSpPr>
          <p:cNvPr id="18" name="Text Placeholder 19"/>
          <p:cNvSpPr>
            <a:spLocks noGrp="1"/>
          </p:cNvSpPr>
          <p:nvPr userDrawn="1">
            <p:ph type="body" sz="quarter" idx="13"/>
          </p:nvPr>
        </p:nvSpPr>
        <p:spPr>
          <a:xfrm>
            <a:off x="451596" y="997122"/>
            <a:ext cx="8240711" cy="415235"/>
          </a:xfrm>
        </p:spPr>
        <p:txBody>
          <a:bodyPr>
            <a:noAutofit/>
          </a:bodyPr>
          <a:lstStyle>
            <a:lvl1pPr marL="0" indent="0">
              <a:buNone/>
              <a:defRPr sz="2800">
                <a:solidFill>
                  <a:srgbClr val="93B1CC"/>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Edit Master text styles</a:t>
            </a:r>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3385" y="6347805"/>
            <a:ext cx="953026" cy="312803"/>
          </a:xfrm>
          <a:prstGeom prst="rect">
            <a:avLst/>
          </a:prstGeom>
        </p:spPr>
      </p:pic>
    </p:spTree>
    <p:extLst>
      <p:ext uri="{BB962C8B-B14F-4D97-AF65-F5344CB8AC3E}">
        <p14:creationId xmlns:p14="http://schemas.microsoft.com/office/powerpoint/2010/main" val="3137294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F93B9A6-C3FB-40C8-A202-417A722F8FAF}" type="datetimeFigureOut">
              <a:rPr lang="en-US" smtClean="0"/>
              <a:t>9/16/2022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0C5EE2-F31B-4E88-86AC-6281D9D8966F}" type="slidenum">
              <a:rPr lang="en-US" smtClean="0"/>
              <a:t>‹#›</a:t>
            </a:fld>
            <a:endParaRPr lang="en-US"/>
          </a:p>
        </p:txBody>
      </p:sp>
      <p:grpSp>
        <p:nvGrpSpPr>
          <p:cNvPr id="7" name="Group 6"/>
          <p:cNvGrpSpPr/>
          <p:nvPr userDrawn="1"/>
        </p:nvGrpSpPr>
        <p:grpSpPr>
          <a:xfrm>
            <a:off x="7967962" y="-285029"/>
            <a:ext cx="1388301" cy="2593733"/>
            <a:chOff x="7967962" y="-285029"/>
            <a:chExt cx="1388301" cy="2593733"/>
          </a:xfrm>
        </p:grpSpPr>
        <p:sp>
          <p:nvSpPr>
            <p:cNvPr id="31" name="Freeform 30">
              <a:extLst>
                <a:ext uri="{C183D7F6-B498-43B3-948B-1728B52AA6E4}">
                  <adec:decorative xmlns:adec="http://schemas.microsoft.com/office/drawing/2017/decorative" xmlns="" val="1"/>
                </a:ext>
              </a:extLst>
            </p:cNvPr>
            <p:cNvSpPr/>
            <p:nvPr userDrawn="1"/>
          </p:nvSpPr>
          <p:spPr bwMode="auto">
            <a:xfrm rot="19800000">
              <a:off x="7967962" y="-140586"/>
              <a:ext cx="372985" cy="706719"/>
            </a:xfrm>
            <a:custGeom>
              <a:avLst/>
              <a:gdLst>
                <a:gd name="connsiteX0" fmla="*/ 0 w 372985"/>
                <a:gd name="connsiteY0" fmla="*/ 0 h 706719"/>
                <a:gd name="connsiteX1" fmla="*/ 372985 w 372985"/>
                <a:gd name="connsiteY1" fmla="*/ 215343 h 706719"/>
                <a:gd name="connsiteX2" fmla="*/ 372985 w 372985"/>
                <a:gd name="connsiteY2" fmla="*/ 706719 h 706719"/>
                <a:gd name="connsiteX3" fmla="*/ 0 w 372985"/>
                <a:gd name="connsiteY3" fmla="*/ 706719 h 706719"/>
              </a:gdLst>
              <a:ahLst/>
              <a:cxnLst>
                <a:cxn ang="0">
                  <a:pos x="connsiteX0" y="connsiteY0"/>
                </a:cxn>
                <a:cxn ang="0">
                  <a:pos x="connsiteX1" y="connsiteY1"/>
                </a:cxn>
                <a:cxn ang="0">
                  <a:pos x="connsiteX2" y="connsiteY2"/>
                </a:cxn>
                <a:cxn ang="0">
                  <a:pos x="connsiteX3" y="connsiteY3"/>
                </a:cxn>
              </a:cxnLst>
              <a:rect l="l" t="t" r="r" b="b"/>
              <a:pathLst>
                <a:path w="372985" h="706719">
                  <a:moveTo>
                    <a:pt x="0" y="0"/>
                  </a:moveTo>
                  <a:lnTo>
                    <a:pt x="372985" y="215343"/>
                  </a:lnTo>
                  <a:lnTo>
                    <a:pt x="372985" y="706719"/>
                  </a:lnTo>
                  <a:lnTo>
                    <a:pt x="0" y="706719"/>
                  </a:lnTo>
                  <a:close/>
                </a:path>
              </a:pathLst>
            </a:custGeom>
            <a:solidFill>
              <a:srgbClr val="87B94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pitchFamily="-97" charset="0"/>
              </a:endParaRPr>
            </a:p>
          </p:txBody>
        </p:sp>
        <p:sp>
          <p:nvSpPr>
            <p:cNvPr id="15" name="Rectangle 14">
              <a:extLst>
                <a:ext uri="{C183D7F6-B498-43B3-948B-1728B52AA6E4}">
                  <adec:decorative xmlns:adec="http://schemas.microsoft.com/office/drawing/2017/decorative" xmlns="" val="1"/>
                </a:ext>
              </a:extLst>
            </p:cNvPr>
            <p:cNvSpPr/>
            <p:nvPr userDrawn="1"/>
          </p:nvSpPr>
          <p:spPr bwMode="auto">
            <a:xfrm rot="19800000">
              <a:off x="8079100" y="609500"/>
              <a:ext cx="722773" cy="883944"/>
            </a:xfrm>
            <a:prstGeom prst="rect">
              <a:avLst/>
            </a:prstGeom>
            <a:solidFill>
              <a:srgbClr val="93B1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800" dirty="0"/>
            </a:p>
          </p:txBody>
        </p:sp>
        <p:sp>
          <p:nvSpPr>
            <p:cNvPr id="32" name="Freeform 31">
              <a:extLst>
                <a:ext uri="{C183D7F6-B498-43B3-948B-1728B52AA6E4}">
                  <adec:decorative xmlns:adec="http://schemas.microsoft.com/office/drawing/2017/decorative" xmlns="" val="1"/>
                </a:ext>
              </a:extLst>
            </p:cNvPr>
            <p:cNvSpPr/>
            <p:nvPr userDrawn="1"/>
          </p:nvSpPr>
          <p:spPr bwMode="auto">
            <a:xfrm rot="19800000">
              <a:off x="8643215" y="-285029"/>
              <a:ext cx="713048" cy="1430421"/>
            </a:xfrm>
            <a:custGeom>
              <a:avLst/>
              <a:gdLst>
                <a:gd name="connsiteX0" fmla="*/ 0 w 713048"/>
                <a:gd name="connsiteY0" fmla="*/ 0 h 1430421"/>
                <a:gd name="connsiteX1" fmla="*/ 713048 w 713048"/>
                <a:gd name="connsiteY1" fmla="*/ 411678 h 1430421"/>
                <a:gd name="connsiteX2" fmla="*/ 124876 w 713048"/>
                <a:gd name="connsiteY2" fmla="*/ 1430421 h 1430421"/>
                <a:gd name="connsiteX3" fmla="*/ 0 w 713048"/>
                <a:gd name="connsiteY3" fmla="*/ 1430421 h 1430421"/>
              </a:gdLst>
              <a:ahLst/>
              <a:cxnLst>
                <a:cxn ang="0">
                  <a:pos x="connsiteX0" y="connsiteY0"/>
                </a:cxn>
                <a:cxn ang="0">
                  <a:pos x="connsiteX1" y="connsiteY1"/>
                </a:cxn>
                <a:cxn ang="0">
                  <a:pos x="connsiteX2" y="connsiteY2"/>
                </a:cxn>
                <a:cxn ang="0">
                  <a:pos x="connsiteX3" y="connsiteY3"/>
                </a:cxn>
              </a:cxnLst>
              <a:rect l="l" t="t" r="r" b="b"/>
              <a:pathLst>
                <a:path w="713048" h="1430421">
                  <a:moveTo>
                    <a:pt x="0" y="0"/>
                  </a:moveTo>
                  <a:lnTo>
                    <a:pt x="713048" y="411678"/>
                  </a:lnTo>
                  <a:lnTo>
                    <a:pt x="124876" y="1430421"/>
                  </a:lnTo>
                  <a:lnTo>
                    <a:pt x="0" y="1430421"/>
                  </a:lnTo>
                  <a:close/>
                </a:path>
              </a:pathLst>
            </a:custGeom>
            <a:solidFill>
              <a:srgbClr val="16578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endParaRPr lang="en-US" sz="1800" dirty="0"/>
            </a:p>
          </p:txBody>
        </p:sp>
        <p:sp>
          <p:nvSpPr>
            <p:cNvPr id="17" name="Freeform 16">
              <a:extLst>
                <a:ext uri="{C183D7F6-B498-43B3-948B-1728B52AA6E4}">
                  <adec:decorative xmlns:adec="http://schemas.microsoft.com/office/drawing/2017/decorative" xmlns="" val="1"/>
                </a:ext>
              </a:extLst>
            </p:cNvPr>
            <p:cNvSpPr/>
            <p:nvPr userDrawn="1"/>
          </p:nvSpPr>
          <p:spPr bwMode="auto">
            <a:xfrm rot="19800000">
              <a:off x="8538759" y="1393813"/>
              <a:ext cx="733363" cy="274841"/>
            </a:xfrm>
            <a:custGeom>
              <a:avLst/>
              <a:gdLst>
                <a:gd name="connsiteX0" fmla="*/ 3065803 w 3065803"/>
                <a:gd name="connsiteY0" fmla="*/ 0 h 1148964"/>
                <a:gd name="connsiteX1" fmla="*/ 2402448 w 3065803"/>
                <a:gd name="connsiteY1" fmla="*/ 1148964 h 1148964"/>
                <a:gd name="connsiteX2" fmla="*/ 0 w 3065803"/>
                <a:gd name="connsiteY2" fmla="*/ 1148964 h 1148964"/>
                <a:gd name="connsiteX3" fmla="*/ 0 w 3065803"/>
                <a:gd name="connsiteY3" fmla="*/ 0 h 1148964"/>
              </a:gdLst>
              <a:ahLst/>
              <a:cxnLst>
                <a:cxn ang="0">
                  <a:pos x="connsiteX0" y="connsiteY0"/>
                </a:cxn>
                <a:cxn ang="0">
                  <a:pos x="connsiteX1" y="connsiteY1"/>
                </a:cxn>
                <a:cxn ang="0">
                  <a:pos x="connsiteX2" y="connsiteY2"/>
                </a:cxn>
                <a:cxn ang="0">
                  <a:pos x="connsiteX3" y="connsiteY3"/>
                </a:cxn>
              </a:cxnLst>
              <a:rect l="l" t="t" r="r" b="b"/>
              <a:pathLst>
                <a:path w="3065803" h="1148964">
                  <a:moveTo>
                    <a:pt x="3065803" y="0"/>
                  </a:moveTo>
                  <a:lnTo>
                    <a:pt x="2402448" y="1148964"/>
                  </a:lnTo>
                  <a:lnTo>
                    <a:pt x="0" y="1148964"/>
                  </a:lnTo>
                  <a:lnTo>
                    <a:pt x="0" y="0"/>
                  </a:lnTo>
                  <a:close/>
                </a:path>
              </a:pathLst>
            </a:custGeom>
            <a:solidFill>
              <a:srgbClr val="BAD7F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914400" eaLnBrk="0" fontAlgn="base" hangingPunct="0">
                <a:spcBef>
                  <a:spcPct val="0"/>
                </a:spcBef>
                <a:spcAft>
                  <a:spcPct val="0"/>
                </a:spcAft>
              </a:pPr>
              <a:endParaRPr lang="en-US" sz="1800" dirty="0">
                <a:latin typeface="Times" pitchFamily="-97" charset="0"/>
              </a:endParaRPr>
            </a:p>
          </p:txBody>
        </p:sp>
        <p:sp>
          <p:nvSpPr>
            <p:cNvPr id="20" name="Freeform 19">
              <a:extLst>
                <a:ext uri="{C183D7F6-B498-43B3-948B-1728B52AA6E4}">
                  <adec:decorative xmlns:adec="http://schemas.microsoft.com/office/drawing/2017/decorative" xmlns="" val="1"/>
                </a:ext>
              </a:extLst>
            </p:cNvPr>
            <p:cNvSpPr/>
            <p:nvPr userDrawn="1"/>
          </p:nvSpPr>
          <p:spPr bwMode="auto">
            <a:xfrm rot="19800000">
              <a:off x="8746741" y="1797382"/>
              <a:ext cx="563782" cy="511322"/>
            </a:xfrm>
            <a:custGeom>
              <a:avLst/>
              <a:gdLst>
                <a:gd name="connsiteX0" fmla="*/ 967320 w 967320"/>
                <a:gd name="connsiteY0" fmla="*/ 0 h 877311"/>
                <a:gd name="connsiteX1" fmla="*/ 460805 w 967320"/>
                <a:gd name="connsiteY1" fmla="*/ 877311 h 877311"/>
                <a:gd name="connsiteX2" fmla="*/ 0 w 967320"/>
                <a:gd name="connsiteY2" fmla="*/ 877311 h 877311"/>
                <a:gd name="connsiteX3" fmla="*/ 0 w 967320"/>
                <a:gd name="connsiteY3" fmla="*/ 0 h 877311"/>
              </a:gdLst>
              <a:ahLst/>
              <a:cxnLst>
                <a:cxn ang="0">
                  <a:pos x="connsiteX0" y="connsiteY0"/>
                </a:cxn>
                <a:cxn ang="0">
                  <a:pos x="connsiteX1" y="connsiteY1"/>
                </a:cxn>
                <a:cxn ang="0">
                  <a:pos x="connsiteX2" y="connsiteY2"/>
                </a:cxn>
                <a:cxn ang="0">
                  <a:pos x="connsiteX3" y="connsiteY3"/>
                </a:cxn>
              </a:cxnLst>
              <a:rect l="l" t="t" r="r" b="b"/>
              <a:pathLst>
                <a:path w="967320" h="877311">
                  <a:moveTo>
                    <a:pt x="967320" y="0"/>
                  </a:moveTo>
                  <a:lnTo>
                    <a:pt x="460805" y="877311"/>
                  </a:lnTo>
                  <a:lnTo>
                    <a:pt x="0" y="877311"/>
                  </a:lnTo>
                  <a:lnTo>
                    <a:pt x="0" y="0"/>
                  </a:lnTo>
                  <a:close/>
                </a:path>
              </a:pathLst>
            </a:custGeom>
            <a:solidFill>
              <a:srgbClr val="818A8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pitchFamily="-97" charset="0"/>
              </a:endParaRPr>
            </a:p>
          </p:txBody>
        </p:sp>
      </p:grpSp>
      <p:grpSp>
        <p:nvGrpSpPr>
          <p:cNvPr id="26" name="Group 25"/>
          <p:cNvGrpSpPr/>
          <p:nvPr userDrawn="1"/>
        </p:nvGrpSpPr>
        <p:grpSpPr>
          <a:xfrm>
            <a:off x="-213112" y="5078777"/>
            <a:ext cx="3098842" cy="2135979"/>
            <a:chOff x="-368224" y="3737011"/>
            <a:chExt cx="5461013" cy="3764183"/>
          </a:xfrm>
        </p:grpSpPr>
        <p:sp>
          <p:nvSpPr>
            <p:cNvPr id="21" name="Freeform 20">
              <a:extLst>
                <a:ext uri="{C183D7F6-B498-43B3-948B-1728B52AA6E4}">
                  <adec:decorative xmlns:adec="http://schemas.microsoft.com/office/drawing/2017/decorative" xmlns="" val="1"/>
                </a:ext>
              </a:extLst>
            </p:cNvPr>
            <p:cNvSpPr/>
            <p:nvPr userDrawn="1"/>
          </p:nvSpPr>
          <p:spPr bwMode="auto">
            <a:xfrm rot="19800000">
              <a:off x="3945412" y="6399337"/>
              <a:ext cx="1147377" cy="812236"/>
            </a:xfrm>
            <a:custGeom>
              <a:avLst/>
              <a:gdLst>
                <a:gd name="connsiteX0" fmla="*/ 1147377 w 1147377"/>
                <a:gd name="connsiteY0" fmla="*/ 0 h 812236"/>
                <a:gd name="connsiteX1" fmla="*/ 1147377 w 1147377"/>
                <a:gd name="connsiteY1" fmla="*/ 812236 h 812236"/>
                <a:gd name="connsiteX2" fmla="*/ 0 w 1147377"/>
                <a:gd name="connsiteY2" fmla="*/ 149797 h 812236"/>
                <a:gd name="connsiteX3" fmla="*/ 0 w 1147377"/>
                <a:gd name="connsiteY3" fmla="*/ 0 h 812236"/>
              </a:gdLst>
              <a:ahLst/>
              <a:cxnLst>
                <a:cxn ang="0">
                  <a:pos x="connsiteX0" y="connsiteY0"/>
                </a:cxn>
                <a:cxn ang="0">
                  <a:pos x="connsiteX1" y="connsiteY1"/>
                </a:cxn>
                <a:cxn ang="0">
                  <a:pos x="connsiteX2" y="connsiteY2"/>
                </a:cxn>
                <a:cxn ang="0">
                  <a:pos x="connsiteX3" y="connsiteY3"/>
                </a:cxn>
              </a:cxnLst>
              <a:rect l="l" t="t" r="r" b="b"/>
              <a:pathLst>
                <a:path w="1147377" h="812236">
                  <a:moveTo>
                    <a:pt x="1147377" y="0"/>
                  </a:moveTo>
                  <a:lnTo>
                    <a:pt x="1147377" y="812236"/>
                  </a:lnTo>
                  <a:lnTo>
                    <a:pt x="0" y="149797"/>
                  </a:lnTo>
                  <a:lnTo>
                    <a:pt x="0" y="0"/>
                  </a:lnTo>
                  <a:close/>
                </a:path>
              </a:pathLst>
            </a:custGeom>
            <a:solidFill>
              <a:srgbClr val="818A8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pitchFamily="-97" charset="0"/>
              </a:endParaRPr>
            </a:p>
          </p:txBody>
        </p:sp>
        <p:sp>
          <p:nvSpPr>
            <p:cNvPr id="22" name="Freeform 21">
              <a:extLst>
                <a:ext uri="{C183D7F6-B498-43B3-948B-1728B52AA6E4}">
                  <adec:decorative xmlns:adec="http://schemas.microsoft.com/office/drawing/2017/decorative" xmlns="" val="1"/>
                </a:ext>
              </a:extLst>
            </p:cNvPr>
            <p:cNvSpPr/>
            <p:nvPr userDrawn="1"/>
          </p:nvSpPr>
          <p:spPr bwMode="auto">
            <a:xfrm rot="19800000">
              <a:off x="1336732" y="6217281"/>
              <a:ext cx="2197105" cy="1283913"/>
            </a:xfrm>
            <a:custGeom>
              <a:avLst/>
              <a:gdLst>
                <a:gd name="connsiteX0" fmla="*/ 2197104 w 2197104"/>
                <a:gd name="connsiteY0" fmla="*/ 0 h 1283913"/>
                <a:gd name="connsiteX1" fmla="*/ 2197104 w 2197104"/>
                <a:gd name="connsiteY1" fmla="*/ 1283913 h 1283913"/>
                <a:gd name="connsiteX2" fmla="*/ 0 w 2197104"/>
                <a:gd name="connsiteY2" fmla="*/ 15414 h 1283913"/>
                <a:gd name="connsiteX3" fmla="*/ 0 w 2197104"/>
                <a:gd name="connsiteY3" fmla="*/ 0 h 1283913"/>
              </a:gdLst>
              <a:ahLst/>
              <a:cxnLst>
                <a:cxn ang="0">
                  <a:pos x="connsiteX0" y="connsiteY0"/>
                </a:cxn>
                <a:cxn ang="0">
                  <a:pos x="connsiteX1" y="connsiteY1"/>
                </a:cxn>
                <a:cxn ang="0">
                  <a:pos x="connsiteX2" y="connsiteY2"/>
                </a:cxn>
                <a:cxn ang="0">
                  <a:pos x="connsiteX3" y="connsiteY3"/>
                </a:cxn>
              </a:cxnLst>
              <a:rect l="l" t="t" r="r" b="b"/>
              <a:pathLst>
                <a:path w="2197104" h="1283913">
                  <a:moveTo>
                    <a:pt x="2197104" y="0"/>
                  </a:moveTo>
                  <a:lnTo>
                    <a:pt x="2197104" y="1283913"/>
                  </a:lnTo>
                  <a:lnTo>
                    <a:pt x="0" y="15414"/>
                  </a:lnTo>
                  <a:lnTo>
                    <a:pt x="0" y="0"/>
                  </a:lnTo>
                  <a:close/>
                </a:path>
              </a:pathLst>
            </a:custGeom>
            <a:solidFill>
              <a:srgbClr val="87B94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pitchFamily="-97" charset="0"/>
              </a:endParaRPr>
            </a:p>
          </p:txBody>
        </p:sp>
        <p:sp>
          <p:nvSpPr>
            <p:cNvPr id="23" name="Freeform 22">
              <a:extLst>
                <a:ext uri="{C183D7F6-B498-43B3-948B-1728B52AA6E4}">
                  <adec:decorative xmlns:adec="http://schemas.microsoft.com/office/drawing/2017/decorative" xmlns="" val="1"/>
                </a:ext>
              </a:extLst>
            </p:cNvPr>
            <p:cNvSpPr/>
            <p:nvPr userDrawn="1"/>
          </p:nvSpPr>
          <p:spPr bwMode="auto">
            <a:xfrm rot="19800000">
              <a:off x="-256498" y="3737011"/>
              <a:ext cx="607270" cy="877312"/>
            </a:xfrm>
            <a:custGeom>
              <a:avLst/>
              <a:gdLst>
                <a:gd name="connsiteX0" fmla="*/ 607270 w 607270"/>
                <a:gd name="connsiteY0" fmla="*/ 0 h 877311"/>
                <a:gd name="connsiteX1" fmla="*/ 607270 w 607270"/>
                <a:gd name="connsiteY1" fmla="*/ 877311 h 877311"/>
                <a:gd name="connsiteX2" fmla="*/ 0 w 607270"/>
                <a:gd name="connsiteY2" fmla="*/ 877311 h 877311"/>
                <a:gd name="connsiteX3" fmla="*/ 506516 w 607270"/>
                <a:gd name="connsiteY3" fmla="*/ 0 h 877311"/>
              </a:gdLst>
              <a:ahLst/>
              <a:cxnLst>
                <a:cxn ang="0">
                  <a:pos x="connsiteX0" y="connsiteY0"/>
                </a:cxn>
                <a:cxn ang="0">
                  <a:pos x="connsiteX1" y="connsiteY1"/>
                </a:cxn>
                <a:cxn ang="0">
                  <a:pos x="connsiteX2" y="connsiteY2"/>
                </a:cxn>
                <a:cxn ang="0">
                  <a:pos x="connsiteX3" y="connsiteY3"/>
                </a:cxn>
              </a:cxnLst>
              <a:rect l="l" t="t" r="r" b="b"/>
              <a:pathLst>
                <a:path w="607270" h="877311">
                  <a:moveTo>
                    <a:pt x="607270" y="0"/>
                  </a:moveTo>
                  <a:lnTo>
                    <a:pt x="607270" y="877311"/>
                  </a:lnTo>
                  <a:lnTo>
                    <a:pt x="0" y="877311"/>
                  </a:lnTo>
                  <a:lnTo>
                    <a:pt x="506516" y="0"/>
                  </a:lnTo>
                  <a:close/>
                </a:path>
              </a:pathLst>
            </a:custGeom>
            <a:solidFill>
              <a:srgbClr val="16578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914400" eaLnBrk="0" fontAlgn="base" hangingPunct="0">
                <a:spcBef>
                  <a:spcPct val="0"/>
                </a:spcBef>
                <a:spcAft>
                  <a:spcPct val="0"/>
                </a:spcAft>
              </a:pPr>
              <a:endParaRPr lang="en-US" sz="1800" dirty="0">
                <a:latin typeface="Times" pitchFamily="-97" charset="0"/>
              </a:endParaRPr>
            </a:p>
          </p:txBody>
        </p:sp>
        <p:sp>
          <p:nvSpPr>
            <p:cNvPr id="24" name="Freeform 23">
              <a:extLst>
                <a:ext uri="{C183D7F6-B498-43B3-948B-1728B52AA6E4}">
                  <adec:decorative xmlns:adec="http://schemas.microsoft.com/office/drawing/2017/decorative" xmlns="" val="1"/>
                </a:ext>
              </a:extLst>
            </p:cNvPr>
            <p:cNvSpPr/>
            <p:nvPr userDrawn="1"/>
          </p:nvSpPr>
          <p:spPr bwMode="auto">
            <a:xfrm rot="19800000">
              <a:off x="-368224" y="4820343"/>
              <a:ext cx="1330914" cy="1130322"/>
            </a:xfrm>
            <a:custGeom>
              <a:avLst/>
              <a:gdLst>
                <a:gd name="connsiteX0" fmla="*/ 1330914 w 1330914"/>
                <a:gd name="connsiteY0" fmla="*/ 0 h 1130322"/>
                <a:gd name="connsiteX1" fmla="*/ 1330914 w 1330914"/>
                <a:gd name="connsiteY1" fmla="*/ 1130322 h 1130322"/>
                <a:gd name="connsiteX2" fmla="*/ 0 w 1330914"/>
                <a:gd name="connsiteY2" fmla="*/ 1130322 h 1130322"/>
                <a:gd name="connsiteX3" fmla="*/ 652592 w 1330914"/>
                <a:gd name="connsiteY3" fmla="*/ 0 h 1130322"/>
              </a:gdLst>
              <a:ahLst/>
              <a:cxnLst>
                <a:cxn ang="0">
                  <a:pos x="connsiteX0" y="connsiteY0"/>
                </a:cxn>
                <a:cxn ang="0">
                  <a:pos x="connsiteX1" y="connsiteY1"/>
                </a:cxn>
                <a:cxn ang="0">
                  <a:pos x="connsiteX2" y="connsiteY2"/>
                </a:cxn>
                <a:cxn ang="0">
                  <a:pos x="connsiteX3" y="connsiteY3"/>
                </a:cxn>
              </a:cxnLst>
              <a:rect l="l" t="t" r="r" b="b"/>
              <a:pathLst>
                <a:path w="1330914" h="1130322">
                  <a:moveTo>
                    <a:pt x="1330914" y="0"/>
                  </a:moveTo>
                  <a:lnTo>
                    <a:pt x="1330914" y="1130322"/>
                  </a:lnTo>
                  <a:lnTo>
                    <a:pt x="0" y="1130322"/>
                  </a:lnTo>
                  <a:lnTo>
                    <a:pt x="652592" y="0"/>
                  </a:lnTo>
                  <a:close/>
                </a:path>
              </a:pathLst>
            </a:custGeom>
            <a:solidFill>
              <a:srgbClr val="BAD7F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pitchFamily="-97" charset="0"/>
              </a:endParaRPr>
            </a:p>
          </p:txBody>
        </p:sp>
        <p:sp>
          <p:nvSpPr>
            <p:cNvPr id="25" name="Freeform 24">
              <a:extLst>
                <a:ext uri="{C183D7F6-B498-43B3-948B-1728B52AA6E4}">
                  <adec:decorative xmlns:adec="http://schemas.microsoft.com/office/drawing/2017/decorative" xmlns="" val="1"/>
                </a:ext>
              </a:extLst>
            </p:cNvPr>
            <p:cNvSpPr/>
            <p:nvPr userDrawn="1"/>
          </p:nvSpPr>
          <p:spPr bwMode="auto">
            <a:xfrm rot="19800000">
              <a:off x="-153848" y="5846362"/>
              <a:ext cx="2289071" cy="877311"/>
            </a:xfrm>
            <a:custGeom>
              <a:avLst/>
              <a:gdLst>
                <a:gd name="connsiteX0" fmla="*/ 2289071 w 2289071"/>
                <a:gd name="connsiteY0" fmla="*/ 0 h 877311"/>
                <a:gd name="connsiteX1" fmla="*/ 2289071 w 2289071"/>
                <a:gd name="connsiteY1" fmla="*/ 877311 h 877311"/>
                <a:gd name="connsiteX2" fmla="*/ 745846 w 2289071"/>
                <a:gd name="connsiteY2" fmla="*/ 877311 h 877311"/>
                <a:gd name="connsiteX3" fmla="*/ 0 w 2289071"/>
                <a:gd name="connsiteY3" fmla="*/ 446696 h 877311"/>
                <a:gd name="connsiteX4" fmla="*/ 257900 w 2289071"/>
                <a:gd name="connsiteY4" fmla="*/ 0 h 877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9071" h="877311">
                  <a:moveTo>
                    <a:pt x="2289071" y="0"/>
                  </a:moveTo>
                  <a:lnTo>
                    <a:pt x="2289071" y="877311"/>
                  </a:lnTo>
                  <a:lnTo>
                    <a:pt x="745846" y="877311"/>
                  </a:lnTo>
                  <a:lnTo>
                    <a:pt x="0" y="446696"/>
                  </a:lnTo>
                  <a:lnTo>
                    <a:pt x="257900" y="0"/>
                  </a:lnTo>
                  <a:close/>
                </a:path>
              </a:pathLst>
            </a:custGeom>
            <a:solidFill>
              <a:srgbClr val="16578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pitchFamily="-97" charset="0"/>
              </a:endParaRPr>
            </a:p>
          </p:txBody>
        </p:sp>
      </p:grpSp>
      <p:sp>
        <p:nvSpPr>
          <p:cNvPr id="27" name="Rectangle 26">
            <a:extLst>
              <a:ext uri="{C183D7F6-B498-43B3-948B-1728B52AA6E4}">
                <adec:decorative xmlns:adec="http://schemas.microsoft.com/office/drawing/2017/decorative" xmlns="" val="1"/>
              </a:ext>
            </a:extLst>
          </p:cNvPr>
          <p:cNvSpPr/>
          <p:nvPr userDrawn="1"/>
        </p:nvSpPr>
        <p:spPr bwMode="auto">
          <a:xfrm rot="19800000">
            <a:off x="1149086" y="5821681"/>
            <a:ext cx="459216" cy="461819"/>
          </a:xfrm>
          <a:prstGeom prst="rect">
            <a:avLst/>
          </a:prstGeom>
          <a:solidFill>
            <a:srgbClr val="BAD7F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pitchFamily="-97" charset="0"/>
            </a:endParaRPr>
          </a:p>
        </p:txBody>
      </p:sp>
      <p:sp>
        <p:nvSpPr>
          <p:cNvPr id="28" name="Text Placeholder 19"/>
          <p:cNvSpPr>
            <a:spLocks noGrp="1"/>
          </p:cNvSpPr>
          <p:nvPr userDrawn="1">
            <p:ph type="body" sz="quarter" idx="14" hasCustomPrompt="1"/>
          </p:nvPr>
        </p:nvSpPr>
        <p:spPr>
          <a:xfrm>
            <a:off x="557998" y="376143"/>
            <a:ext cx="7957352" cy="1218671"/>
          </a:xfrm>
        </p:spPr>
        <p:txBody>
          <a:bodyPr anchor="ctr">
            <a:normAutofit/>
          </a:bodyPr>
          <a:lstStyle>
            <a:lvl1pPr marL="0" indent="0" algn="l">
              <a:buNone/>
              <a:defRPr sz="4000" baseline="0">
                <a:solidFill>
                  <a:srgbClr val="165788"/>
                </a:solidFill>
                <a:latin typeface="Arial Narrow" panose="020B060602020203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smtClean="0"/>
              <a:t>CLICK TO EDIT TITLE</a:t>
            </a:r>
          </a:p>
        </p:txBody>
      </p:sp>
      <p:sp>
        <p:nvSpPr>
          <p:cNvPr id="29" name="Content Placeholder 2"/>
          <p:cNvSpPr>
            <a:spLocks noGrp="1"/>
          </p:cNvSpPr>
          <p:nvPr userDrawn="1">
            <p:ph idx="13"/>
          </p:nvPr>
        </p:nvSpPr>
        <p:spPr>
          <a:xfrm>
            <a:off x="557998" y="1747956"/>
            <a:ext cx="7957352" cy="4433227"/>
          </a:xfrm>
        </p:spPr>
        <p:txBody>
          <a:bodyPr>
            <a:normAutofit/>
          </a:bodyPr>
          <a:lstStyle>
            <a:lvl1pPr marL="228600" indent="-228600">
              <a:buClr>
                <a:srgbClr val="165788"/>
              </a:buClr>
              <a:buSzPct val="85000"/>
              <a:buFont typeface="Wingdings" panose="05000000000000000000" pitchFamily="2" charset="2"/>
              <a:buChar char="§"/>
              <a:defRPr sz="2400">
                <a:latin typeface="Arial" panose="020B0604020202020204" pitchFamily="34" charset="0"/>
                <a:cs typeface="Arial" panose="020B0604020202020204" pitchFamily="34" charset="0"/>
              </a:defRPr>
            </a:lvl1pPr>
            <a:lvl2pPr marL="548640" indent="-274320">
              <a:buClr>
                <a:srgbClr val="87B940"/>
              </a:buClr>
              <a:buFont typeface="Arial Narrow" panose="020B0606020202030204" pitchFamily="34" charset="0"/>
              <a:buChar char="―"/>
              <a:defRPr sz="2000">
                <a:latin typeface="Arial" panose="020B0604020202020204" pitchFamily="34" charset="0"/>
                <a:cs typeface="Arial" panose="020B0604020202020204" pitchFamily="34" charset="0"/>
              </a:defRPr>
            </a:lvl2pPr>
            <a:lvl3pPr marL="1143000" indent="-228600">
              <a:buClr>
                <a:srgbClr val="93B1CC"/>
              </a:buClr>
              <a:buFont typeface="Courier New" panose="02070309020205020404" pitchFamily="49" charset="0"/>
              <a:buChar char="o"/>
              <a:defRPr sz="1800">
                <a:latin typeface="Arial" panose="020B0604020202020204" pitchFamily="34" charset="0"/>
                <a:cs typeface="Arial" panose="020B0604020202020204" pitchFamily="34" charset="0"/>
              </a:defRPr>
            </a:lvl3pPr>
            <a:lvl4pPr>
              <a:buClr>
                <a:srgbClr val="165788"/>
              </a:buCl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30" name="Picture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7980" y="6387563"/>
            <a:ext cx="780270" cy="256100"/>
          </a:xfrm>
          <a:prstGeom prst="rect">
            <a:avLst/>
          </a:prstGeom>
        </p:spPr>
      </p:pic>
    </p:spTree>
    <p:extLst>
      <p:ext uri="{BB962C8B-B14F-4D97-AF65-F5344CB8AC3E}">
        <p14:creationId xmlns:p14="http://schemas.microsoft.com/office/powerpoint/2010/main" val="3748566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p:cNvSpPr/>
          <p:nvPr userDrawn="1"/>
        </p:nvSpPr>
        <p:spPr>
          <a:xfrm rot="16200000">
            <a:off x="4096168" y="310586"/>
            <a:ext cx="2097428" cy="2313539"/>
          </a:xfrm>
          <a:prstGeom prst="rect">
            <a:avLst/>
          </a:prstGeom>
          <a:solidFill>
            <a:srgbClr val="BAD7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rot="16200000">
            <a:off x="6707703" y="3810268"/>
            <a:ext cx="2118381" cy="2357604"/>
          </a:xfrm>
          <a:prstGeom prst="rect">
            <a:avLst/>
          </a:prstGeom>
          <a:solidFill>
            <a:srgbClr val="87B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rot="16200000">
            <a:off x="4046595" y="3225014"/>
            <a:ext cx="2196580" cy="2313539"/>
          </a:xfrm>
          <a:prstGeom prst="rect">
            <a:avLst/>
          </a:prstGeom>
          <a:solidFill>
            <a:srgbClr val="93B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rot="16200000">
            <a:off x="6668603" y="933765"/>
            <a:ext cx="2196580" cy="2357606"/>
          </a:xfrm>
          <a:prstGeom prst="rect">
            <a:avLst/>
          </a:prstGeom>
          <a:solidFill>
            <a:srgbClr val="165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4"/>
          <p:cNvSpPr>
            <a:spLocks noGrp="1"/>
          </p:cNvSpPr>
          <p:nvPr>
            <p:ph sz="quarter" idx="16" hasCustomPrompt="1"/>
          </p:nvPr>
        </p:nvSpPr>
        <p:spPr>
          <a:xfrm>
            <a:off x="6480946" y="3283096"/>
            <a:ext cx="2196580" cy="2535639"/>
          </a:xfrm>
        </p:spPr>
        <p:txBody>
          <a:bodyPr anchor="ctr">
            <a:noAutofit/>
          </a:bodyPr>
          <a:lstStyle>
            <a:lvl1pPr marL="0" indent="0" algn="ctr">
              <a:buNone/>
              <a:defRPr sz="1100" baseline="0"/>
            </a:lvl1pPr>
            <a:lvl2pPr>
              <a:defRPr sz="1050"/>
            </a:lvl2pPr>
            <a:lvl3pPr>
              <a:defRPr sz="1000"/>
            </a:lvl3pPr>
            <a:lvl4pPr>
              <a:defRPr sz="900"/>
            </a:lvl4pPr>
            <a:lvl5pPr>
              <a:defRPr sz="900"/>
            </a:lvl5pPr>
          </a:lstStyle>
          <a:p>
            <a:pPr lvl="0"/>
            <a:r>
              <a:rPr lang="en-US" dirty="0" smtClean="0"/>
              <a:t>Insert graphic/photo here</a:t>
            </a:r>
            <a:endParaRPr lang="en-US" dirty="0"/>
          </a:p>
        </p:txBody>
      </p:sp>
      <p:sp>
        <p:nvSpPr>
          <p:cNvPr id="22" name="Content Placeholder 4"/>
          <p:cNvSpPr>
            <a:spLocks noGrp="1"/>
          </p:cNvSpPr>
          <p:nvPr>
            <p:ph sz="quarter" idx="18" hasCustomPrompt="1"/>
          </p:nvPr>
        </p:nvSpPr>
        <p:spPr>
          <a:xfrm>
            <a:off x="4205610" y="3283096"/>
            <a:ext cx="2196580" cy="2535639"/>
          </a:xfrm>
        </p:spPr>
        <p:txBody>
          <a:bodyPr anchor="ctr">
            <a:noAutofit/>
          </a:bodyPr>
          <a:lstStyle>
            <a:lvl1pPr marL="0" indent="0" algn="ctr">
              <a:buNone/>
              <a:defRPr sz="1100" baseline="0"/>
            </a:lvl1pPr>
            <a:lvl2pPr>
              <a:defRPr sz="1050"/>
            </a:lvl2pPr>
            <a:lvl3pPr>
              <a:defRPr sz="1000"/>
            </a:lvl3pPr>
            <a:lvl4pPr>
              <a:defRPr sz="900"/>
            </a:lvl4pPr>
            <a:lvl5pPr>
              <a:defRPr sz="900"/>
            </a:lvl5pPr>
          </a:lstStyle>
          <a:p>
            <a:pPr lvl="0"/>
            <a:r>
              <a:rPr lang="en-US" dirty="0" smtClean="0"/>
              <a:t>Insert graphic/photo here</a:t>
            </a:r>
            <a:endParaRPr lang="en-US" dirty="0"/>
          </a:p>
        </p:txBody>
      </p:sp>
      <p:sp>
        <p:nvSpPr>
          <p:cNvPr id="16" name="Content Placeholder 4"/>
          <p:cNvSpPr>
            <a:spLocks noGrp="1"/>
          </p:cNvSpPr>
          <p:nvPr>
            <p:ph sz="quarter" idx="14" hasCustomPrompt="1"/>
          </p:nvPr>
        </p:nvSpPr>
        <p:spPr>
          <a:xfrm>
            <a:off x="6480946" y="675218"/>
            <a:ext cx="2196580" cy="2535639"/>
          </a:xfrm>
        </p:spPr>
        <p:txBody>
          <a:bodyPr anchor="ctr">
            <a:noAutofit/>
          </a:bodyPr>
          <a:lstStyle>
            <a:lvl1pPr marL="0" indent="0" algn="ctr">
              <a:buNone/>
              <a:defRPr sz="1100" baseline="0"/>
            </a:lvl1pPr>
            <a:lvl2pPr>
              <a:defRPr sz="1050"/>
            </a:lvl2pPr>
            <a:lvl3pPr>
              <a:defRPr sz="1000"/>
            </a:lvl3pPr>
            <a:lvl4pPr>
              <a:defRPr sz="900"/>
            </a:lvl4pPr>
            <a:lvl5pPr>
              <a:defRPr sz="900"/>
            </a:lvl5pPr>
          </a:lstStyle>
          <a:p>
            <a:pPr lvl="0"/>
            <a:r>
              <a:rPr lang="en-US" dirty="0" smtClean="0"/>
              <a:t>Insert graphic/photo here</a:t>
            </a:r>
            <a:endParaRPr lang="en-US" dirty="0"/>
          </a:p>
        </p:txBody>
      </p:sp>
      <p:sp>
        <p:nvSpPr>
          <p:cNvPr id="5" name="Content Placeholder 4"/>
          <p:cNvSpPr>
            <a:spLocks noGrp="1"/>
          </p:cNvSpPr>
          <p:nvPr>
            <p:ph sz="quarter" idx="13" hasCustomPrompt="1"/>
          </p:nvPr>
        </p:nvSpPr>
        <p:spPr>
          <a:xfrm>
            <a:off x="4205610" y="675218"/>
            <a:ext cx="2196580" cy="2535639"/>
          </a:xfrm>
        </p:spPr>
        <p:txBody>
          <a:bodyPr anchor="ctr">
            <a:noAutofit/>
          </a:bodyPr>
          <a:lstStyle>
            <a:lvl1pPr marL="0" indent="0" algn="ctr">
              <a:buNone/>
              <a:defRPr sz="1100" baseline="0"/>
            </a:lvl1pPr>
            <a:lvl2pPr>
              <a:defRPr sz="1050"/>
            </a:lvl2pPr>
            <a:lvl3pPr>
              <a:defRPr sz="1000"/>
            </a:lvl3pPr>
            <a:lvl4pPr>
              <a:defRPr sz="900"/>
            </a:lvl4pPr>
            <a:lvl5pPr>
              <a:defRPr sz="900"/>
            </a:lvl5pPr>
          </a:lstStyle>
          <a:p>
            <a:pPr lvl="0"/>
            <a:r>
              <a:rPr lang="en-US" dirty="0" smtClean="0"/>
              <a:t>Insert graphic/photo here</a:t>
            </a:r>
            <a:endParaRPr lang="en-US" dirty="0"/>
          </a:p>
        </p:txBody>
      </p:sp>
      <p:sp>
        <p:nvSpPr>
          <p:cNvPr id="3" name="Content Placeholder 2"/>
          <p:cNvSpPr>
            <a:spLocks noGrp="1"/>
          </p:cNvSpPr>
          <p:nvPr>
            <p:ph idx="1"/>
          </p:nvPr>
        </p:nvSpPr>
        <p:spPr>
          <a:xfrm>
            <a:off x="451597" y="1652530"/>
            <a:ext cx="3275094" cy="4202539"/>
          </a:xfrm>
        </p:spPr>
        <p:txBody>
          <a:bodyPr>
            <a:normAutofit/>
          </a:bodyPr>
          <a:lstStyle>
            <a:lvl1pPr marL="228600" indent="-228600">
              <a:buClr>
                <a:srgbClr val="165788"/>
              </a:buClr>
              <a:buSzPct val="85000"/>
              <a:buFont typeface="Wingdings" panose="05000000000000000000" pitchFamily="2" charset="2"/>
              <a:buChar char="§"/>
              <a:defRPr sz="2400">
                <a:latin typeface="Arial" panose="020B0604020202020204" pitchFamily="34" charset="0"/>
                <a:cs typeface="Arial" panose="020B0604020202020204" pitchFamily="34" charset="0"/>
              </a:defRPr>
            </a:lvl1pPr>
            <a:lvl2pPr marL="548640" indent="-274320">
              <a:buClr>
                <a:srgbClr val="87B940"/>
              </a:buClr>
              <a:buFont typeface="Arial Narrow" panose="020B0606020202030204" pitchFamily="34" charset="0"/>
              <a:buChar char="―"/>
              <a:defRPr sz="2000">
                <a:latin typeface="Arial" panose="020B0604020202020204" pitchFamily="34" charset="0"/>
                <a:cs typeface="Arial" panose="020B0604020202020204" pitchFamily="34" charset="0"/>
              </a:defRPr>
            </a:lvl2pPr>
            <a:lvl3pPr marL="1143000" indent="-228600">
              <a:buClr>
                <a:srgbClr val="93B1CC"/>
              </a:buClr>
              <a:buFont typeface="Courier New" panose="02070309020205020404" pitchFamily="49" charset="0"/>
              <a:buChar char="o"/>
              <a:defRPr sz="1800">
                <a:latin typeface="Arial" panose="020B0604020202020204" pitchFamily="34" charset="0"/>
                <a:cs typeface="Arial" panose="020B0604020202020204" pitchFamily="34" charset="0"/>
              </a:defRPr>
            </a:lvl3pPr>
            <a:lvl4pPr>
              <a:buClr>
                <a:srgbClr val="165788"/>
              </a:buCl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3543300" y="6356351"/>
            <a:ext cx="2057400" cy="365125"/>
          </a:xfrm>
        </p:spPr>
        <p:txBody>
          <a:bodyPr/>
          <a:lstStyle>
            <a:lvl1pPr algn="ctr">
              <a:defRPr/>
            </a:lvl1pPr>
          </a:lstStyle>
          <a:p>
            <a:fld id="{7B9727BC-6D7B-46B1-9571-33C860BD1B8A}" type="slidenum">
              <a:rPr lang="en-US" smtClean="0"/>
              <a:pPr/>
              <a:t>‹#›</a:t>
            </a:fld>
            <a:endParaRPr lang="en-US"/>
          </a:p>
        </p:txBody>
      </p:sp>
      <p:sp>
        <p:nvSpPr>
          <p:cNvPr id="18" name="Title 1"/>
          <p:cNvSpPr>
            <a:spLocks noGrp="1"/>
          </p:cNvSpPr>
          <p:nvPr>
            <p:ph type="title" hasCustomPrompt="1"/>
          </p:nvPr>
        </p:nvSpPr>
        <p:spPr>
          <a:xfrm>
            <a:off x="451597" y="418641"/>
            <a:ext cx="3275094" cy="1110184"/>
          </a:xfrm>
        </p:spPr>
        <p:txBody>
          <a:bodyPr>
            <a:noAutofit/>
          </a:bodyPr>
          <a:lstStyle>
            <a:lvl1pPr>
              <a:lnSpc>
                <a:spcPct val="100000"/>
              </a:lnSpc>
              <a:defRPr sz="3600" b="0">
                <a:solidFill>
                  <a:srgbClr val="165788"/>
                </a:solidFill>
                <a:latin typeface="Arial Narrow" panose="020B0606020202030204" pitchFamily="34" charset="0"/>
                <a:cs typeface="Arial" panose="020B0604020202020204" pitchFamily="34" charset="0"/>
              </a:defRPr>
            </a:lvl1pPr>
          </a:lstStyle>
          <a:p>
            <a:r>
              <a:rPr lang="en-US" dirty="0" smtClean="0"/>
              <a:t>CLICK TO EDIT TITLE</a:t>
            </a:r>
            <a:endParaRPr lang="en-US" dirty="0"/>
          </a:p>
        </p:txBody>
      </p:sp>
      <p:sp>
        <p:nvSpPr>
          <p:cNvPr id="15" name="Rectangle 14"/>
          <p:cNvSpPr/>
          <p:nvPr userDrawn="1"/>
        </p:nvSpPr>
        <p:spPr>
          <a:xfrm>
            <a:off x="2785" y="418641"/>
            <a:ext cx="272956" cy="1046601"/>
          </a:xfrm>
          <a:prstGeom prst="rect">
            <a:avLst/>
          </a:prstGeom>
          <a:solidFill>
            <a:srgbClr val="87B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3385" y="6347805"/>
            <a:ext cx="953026" cy="312803"/>
          </a:xfrm>
          <a:prstGeom prst="rect">
            <a:avLst/>
          </a:prstGeom>
        </p:spPr>
      </p:pic>
    </p:spTree>
    <p:extLst>
      <p:ext uri="{BB962C8B-B14F-4D97-AF65-F5344CB8AC3E}">
        <p14:creationId xmlns:p14="http://schemas.microsoft.com/office/powerpoint/2010/main" val="22222964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7" name="Rectangle 6"/>
          <p:cNvSpPr/>
          <p:nvPr userDrawn="1"/>
        </p:nvSpPr>
        <p:spPr>
          <a:xfrm rot="16200000">
            <a:off x="3851704" y="535773"/>
            <a:ext cx="3453627" cy="2380948"/>
          </a:xfrm>
          <a:prstGeom prst="rect">
            <a:avLst/>
          </a:prstGeom>
          <a:solidFill>
            <a:srgbClr val="BAD7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rot="16200000">
            <a:off x="6238565" y="3956089"/>
            <a:ext cx="3429000" cy="2374822"/>
          </a:xfrm>
          <a:prstGeom prst="rect">
            <a:avLst/>
          </a:prstGeom>
          <a:solidFill>
            <a:srgbClr val="87B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rot="16200000">
            <a:off x="3864018" y="3953024"/>
            <a:ext cx="3429004" cy="2380947"/>
          </a:xfrm>
          <a:prstGeom prst="rect">
            <a:avLst/>
          </a:prstGeom>
          <a:solidFill>
            <a:srgbClr val="93B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rot="16200000">
            <a:off x="6228362" y="537419"/>
            <a:ext cx="3453060" cy="2378220"/>
          </a:xfrm>
          <a:prstGeom prst="rect">
            <a:avLst/>
          </a:prstGeom>
          <a:solidFill>
            <a:srgbClr val="165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1597" y="1652530"/>
            <a:ext cx="3536518" cy="4202539"/>
          </a:xfrm>
        </p:spPr>
        <p:txBody>
          <a:bodyPr>
            <a:normAutofit/>
          </a:bodyPr>
          <a:lstStyle>
            <a:lvl1pPr marL="228600" indent="-228600">
              <a:buClr>
                <a:srgbClr val="165788"/>
              </a:buClr>
              <a:buSzPct val="85000"/>
              <a:buFont typeface="Wingdings" panose="05000000000000000000" pitchFamily="2" charset="2"/>
              <a:buChar char="§"/>
              <a:defRPr sz="2400">
                <a:latin typeface="Arial" panose="020B0604020202020204" pitchFamily="34" charset="0"/>
                <a:cs typeface="Arial" panose="020B0604020202020204" pitchFamily="34" charset="0"/>
              </a:defRPr>
            </a:lvl1pPr>
            <a:lvl2pPr marL="548640" indent="-274320">
              <a:buClr>
                <a:srgbClr val="87B940"/>
              </a:buClr>
              <a:buFont typeface="Arial Narrow" panose="020B0606020202030204" pitchFamily="34" charset="0"/>
              <a:buChar char="―"/>
              <a:defRPr sz="2000">
                <a:latin typeface="Arial" panose="020B0604020202020204" pitchFamily="34" charset="0"/>
                <a:cs typeface="Arial" panose="020B0604020202020204" pitchFamily="34" charset="0"/>
              </a:defRPr>
            </a:lvl2pPr>
            <a:lvl3pPr marL="1143000" indent="-228600">
              <a:buClr>
                <a:srgbClr val="93B1CC"/>
              </a:buClr>
              <a:buFont typeface="Courier New" panose="02070309020205020404" pitchFamily="49" charset="0"/>
              <a:buChar char="o"/>
              <a:defRPr sz="1800">
                <a:latin typeface="Arial" panose="020B0604020202020204" pitchFamily="34" charset="0"/>
                <a:cs typeface="Arial" panose="020B0604020202020204" pitchFamily="34" charset="0"/>
              </a:defRPr>
            </a:lvl3pPr>
            <a:lvl4pPr>
              <a:buClr>
                <a:srgbClr val="165788"/>
              </a:buCl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3543300" y="6356351"/>
            <a:ext cx="2057400" cy="365125"/>
          </a:xfrm>
        </p:spPr>
        <p:txBody>
          <a:bodyPr/>
          <a:lstStyle>
            <a:lvl1pPr algn="ctr">
              <a:defRPr/>
            </a:lvl1pPr>
          </a:lstStyle>
          <a:p>
            <a:fld id="{7B9727BC-6D7B-46B1-9571-33C860BD1B8A}" type="slidenum">
              <a:rPr lang="en-US" smtClean="0"/>
              <a:pPr/>
              <a:t>‹#›</a:t>
            </a:fld>
            <a:endParaRPr lang="en-US"/>
          </a:p>
        </p:txBody>
      </p:sp>
      <p:sp>
        <p:nvSpPr>
          <p:cNvPr id="18" name="Title 1"/>
          <p:cNvSpPr>
            <a:spLocks noGrp="1"/>
          </p:cNvSpPr>
          <p:nvPr>
            <p:ph type="title" hasCustomPrompt="1"/>
          </p:nvPr>
        </p:nvSpPr>
        <p:spPr>
          <a:xfrm>
            <a:off x="451597" y="418641"/>
            <a:ext cx="3536518" cy="1110184"/>
          </a:xfrm>
        </p:spPr>
        <p:txBody>
          <a:bodyPr>
            <a:noAutofit/>
          </a:bodyPr>
          <a:lstStyle>
            <a:lvl1pPr>
              <a:lnSpc>
                <a:spcPct val="100000"/>
              </a:lnSpc>
              <a:defRPr sz="3600" b="0">
                <a:solidFill>
                  <a:srgbClr val="165788"/>
                </a:solidFill>
                <a:latin typeface="Arial Narrow" panose="020B0606020202030204" pitchFamily="34" charset="0"/>
                <a:cs typeface="Arial" panose="020B0604020202020204" pitchFamily="34" charset="0"/>
              </a:defRPr>
            </a:lvl1pPr>
          </a:lstStyle>
          <a:p>
            <a:r>
              <a:rPr lang="en-US" dirty="0" smtClean="0"/>
              <a:t>CLICK TO EDIT TITLE</a:t>
            </a:r>
            <a:endParaRPr lang="en-US" dirty="0"/>
          </a:p>
        </p:txBody>
      </p:sp>
      <p:sp>
        <p:nvSpPr>
          <p:cNvPr id="11" name="Content Placeholder 2"/>
          <p:cNvSpPr>
            <a:spLocks noGrp="1"/>
          </p:cNvSpPr>
          <p:nvPr>
            <p:ph idx="13" hasCustomPrompt="1"/>
          </p:nvPr>
        </p:nvSpPr>
        <p:spPr>
          <a:xfrm>
            <a:off x="4824312" y="418641"/>
            <a:ext cx="3850455" cy="5937710"/>
          </a:xfrm>
        </p:spPr>
        <p:txBody>
          <a:bodyPr>
            <a:normAutofit/>
          </a:bodyPr>
          <a:lstStyle>
            <a:lvl1pPr marL="0" indent="0">
              <a:buClr>
                <a:srgbClr val="165788"/>
              </a:buClr>
              <a:buSzPct val="85000"/>
              <a:buFont typeface="Wingdings" panose="05000000000000000000" pitchFamily="2" charset="2"/>
              <a:buNone/>
              <a:defRPr sz="2400" baseline="0">
                <a:latin typeface="Arial" panose="020B0604020202020204" pitchFamily="34" charset="0"/>
                <a:cs typeface="Arial" panose="020B0604020202020204" pitchFamily="34" charset="0"/>
              </a:defRPr>
            </a:lvl1pPr>
            <a:lvl2pPr marL="548640" indent="-274320">
              <a:buClr>
                <a:srgbClr val="87B940"/>
              </a:buClr>
              <a:buFont typeface="Arial Narrow" panose="020B0606020202030204" pitchFamily="34" charset="0"/>
              <a:buChar char="―"/>
              <a:defRPr sz="2000">
                <a:latin typeface="Arial" panose="020B0604020202020204" pitchFamily="34" charset="0"/>
                <a:cs typeface="Arial" panose="020B0604020202020204" pitchFamily="34" charset="0"/>
              </a:defRPr>
            </a:lvl2pPr>
            <a:lvl3pPr marL="1143000" indent="-228600">
              <a:buClr>
                <a:srgbClr val="93B1CC"/>
              </a:buClr>
              <a:buFont typeface="Courier New" panose="02070309020205020404" pitchFamily="49" charset="0"/>
              <a:buChar char="o"/>
              <a:defRPr sz="1800">
                <a:latin typeface="Arial" panose="020B0604020202020204" pitchFamily="34" charset="0"/>
                <a:cs typeface="Arial" panose="020B0604020202020204" pitchFamily="34" charset="0"/>
              </a:defRPr>
            </a:lvl3pPr>
            <a:lvl4pPr>
              <a:buClr>
                <a:srgbClr val="165788"/>
              </a:buCl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smtClean="0"/>
              <a:t>Add photo, text, graphs, etc. </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3385" y="6347805"/>
            <a:ext cx="953026" cy="312803"/>
          </a:xfrm>
          <a:prstGeom prst="rect">
            <a:avLst/>
          </a:prstGeom>
        </p:spPr>
      </p:pic>
    </p:spTree>
    <p:extLst>
      <p:ext uri="{BB962C8B-B14F-4D97-AF65-F5344CB8AC3E}">
        <p14:creationId xmlns:p14="http://schemas.microsoft.com/office/powerpoint/2010/main" val="2074331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F93B9A6-C3FB-40C8-A202-417A722F8FAF}" type="datetimeFigureOut">
              <a:rPr lang="en-US" smtClean="0"/>
              <a:t>9/16/2022</a:t>
            </a:fld>
            <a:endParaRPr lang="en-US"/>
          </a:p>
        </p:txBody>
      </p:sp>
      <p:sp>
        <p:nvSpPr>
          <p:cNvPr id="5" name="Slide Number Placeholder 4"/>
          <p:cNvSpPr>
            <a:spLocks noGrp="1"/>
          </p:cNvSpPr>
          <p:nvPr>
            <p:ph type="sldNum" sz="quarter" idx="12"/>
          </p:nvPr>
        </p:nvSpPr>
        <p:spPr>
          <a:xfrm>
            <a:off x="3543300" y="6356351"/>
            <a:ext cx="2057400" cy="365125"/>
          </a:xfrm>
        </p:spPr>
        <p:txBody>
          <a:bodyPr/>
          <a:lstStyle>
            <a:lvl1pPr algn="ctr">
              <a:defRPr/>
            </a:lvl1pPr>
          </a:lstStyle>
          <a:p>
            <a:fld id="{7C0C5EE2-F31B-4E88-86AC-6281D9D8966F}" type="slidenum">
              <a:rPr lang="en-US" smtClean="0"/>
              <a:pPr/>
              <a:t>‹#›</a:t>
            </a:fld>
            <a:endParaRPr lang="en-US"/>
          </a:p>
        </p:txBody>
      </p:sp>
      <p:sp>
        <p:nvSpPr>
          <p:cNvPr id="9" name="Rectangle 8"/>
          <p:cNvSpPr/>
          <p:nvPr userDrawn="1"/>
        </p:nvSpPr>
        <p:spPr>
          <a:xfrm>
            <a:off x="-1" y="464277"/>
            <a:ext cx="5853870" cy="5650084"/>
          </a:xfrm>
          <a:prstGeom prst="rect">
            <a:avLst/>
          </a:prstGeom>
          <a:solidFill>
            <a:srgbClr val="165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1596" y="661050"/>
            <a:ext cx="5149104" cy="1325563"/>
          </a:xfrm>
        </p:spPr>
        <p:txBody>
          <a:bodyPr>
            <a:normAutofit/>
          </a:bodyPr>
          <a:lstStyle>
            <a:lvl1pPr>
              <a:defRPr sz="4000">
                <a:solidFill>
                  <a:schemeClr val="bg1"/>
                </a:solidFill>
                <a:latin typeface="Trade Gothic LT Std" panose="00000500000000000000" pitchFamily="50" charset="0"/>
              </a:defRPr>
            </a:lvl1pPr>
          </a:lstStyle>
          <a:p>
            <a:r>
              <a:rPr lang="en-US" dirty="0" smtClean="0"/>
              <a:t>CLICK TO EDIT TITLE </a:t>
            </a:r>
            <a:endParaRPr lang="en-US" dirty="0"/>
          </a:p>
        </p:txBody>
      </p:sp>
      <p:sp>
        <p:nvSpPr>
          <p:cNvPr id="10" name="Content Placeholder 2"/>
          <p:cNvSpPr>
            <a:spLocks noGrp="1"/>
          </p:cNvSpPr>
          <p:nvPr>
            <p:ph idx="1"/>
          </p:nvPr>
        </p:nvSpPr>
        <p:spPr>
          <a:xfrm>
            <a:off x="451597" y="2161352"/>
            <a:ext cx="4230572" cy="3644537"/>
          </a:xfrm>
        </p:spPr>
        <p:txBody>
          <a:bodyPr>
            <a:normAutofit/>
          </a:bodyPr>
          <a:lstStyle>
            <a:lvl1pPr marL="228600" indent="-228600">
              <a:buClr>
                <a:schemeClr val="bg1"/>
              </a:buClr>
              <a:buSzPct val="85000"/>
              <a:buFont typeface="Wingdings" panose="05000000000000000000" pitchFamily="2" charset="2"/>
              <a:buChar char="§"/>
              <a:defRPr sz="2000">
                <a:solidFill>
                  <a:schemeClr val="bg1"/>
                </a:solidFill>
                <a:latin typeface="Trade Gothic LT Std" panose="00000500000000000000" pitchFamily="50" charset="0"/>
              </a:defRPr>
            </a:lvl1pPr>
            <a:lvl2pPr marL="548640" indent="-274320">
              <a:buClr>
                <a:schemeClr val="bg1"/>
              </a:buClr>
              <a:buFont typeface="Arial Narrow" panose="020B0606020202030204" pitchFamily="34" charset="0"/>
              <a:buChar char="―"/>
              <a:defRPr sz="1800">
                <a:solidFill>
                  <a:schemeClr val="bg1"/>
                </a:solidFill>
                <a:latin typeface="Trade Gothic LT Std" panose="00000500000000000000" pitchFamily="50" charset="0"/>
              </a:defRPr>
            </a:lvl2pPr>
            <a:lvl3pPr marL="1143000" indent="-228600">
              <a:buClr>
                <a:schemeClr val="bg1"/>
              </a:buClr>
              <a:buFont typeface="Courier New" panose="02070309020205020404" pitchFamily="49" charset="0"/>
              <a:buChar char="o"/>
              <a:defRPr sz="1600">
                <a:solidFill>
                  <a:schemeClr val="bg1"/>
                </a:solidFill>
                <a:latin typeface="Trade Gothic LT Std" panose="00000500000000000000" pitchFamily="50" charset="0"/>
              </a:defRPr>
            </a:lvl3pPr>
            <a:lvl4pPr>
              <a:buClr>
                <a:srgbClr val="165788"/>
              </a:buClr>
              <a:defRPr sz="1400">
                <a:solidFill>
                  <a:schemeClr val="bg1"/>
                </a:solidFill>
                <a:latin typeface="Trade Gothic LT Std" panose="00000500000000000000" pitchFamily="50" charset="0"/>
              </a:defRPr>
            </a:lvl4pPr>
            <a:lvl5pPr>
              <a:defRPr sz="1400">
                <a:solidFill>
                  <a:schemeClr val="bg1"/>
                </a:solidFill>
                <a:latin typeface="Trade Gothic LT Std" panose="00000500000000000000" pitchFamily="50" charset="0"/>
              </a:defRPr>
            </a:lvl5pPr>
          </a:lstStyle>
          <a:p>
            <a:pPr lvl="0"/>
            <a:r>
              <a:rPr lang="en-US" dirty="0" smtClean="0"/>
              <a:t>Edit Master text styles</a:t>
            </a:r>
          </a:p>
          <a:p>
            <a:pPr lvl="1"/>
            <a:r>
              <a:rPr lang="en-US" dirty="0" smtClean="0"/>
              <a:t>Second level</a:t>
            </a:r>
          </a:p>
          <a:p>
            <a:pPr lvl="2"/>
            <a:r>
              <a:rPr lang="en-US" dirty="0" smtClean="0"/>
              <a:t>Third level</a:t>
            </a:r>
          </a:p>
        </p:txBody>
      </p:sp>
      <p:sp>
        <p:nvSpPr>
          <p:cNvPr id="12" name="Rectangle 11"/>
          <p:cNvSpPr/>
          <p:nvPr userDrawn="1"/>
        </p:nvSpPr>
        <p:spPr>
          <a:xfrm>
            <a:off x="0" y="275421"/>
            <a:ext cx="272956" cy="1189821"/>
          </a:xfrm>
          <a:prstGeom prst="rect">
            <a:avLst/>
          </a:prstGeom>
          <a:solidFill>
            <a:srgbClr val="87B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3" hasCustomPrompt="1"/>
          </p:nvPr>
        </p:nvSpPr>
        <p:spPr>
          <a:xfrm>
            <a:off x="4968607" y="1244906"/>
            <a:ext cx="4175393" cy="5199962"/>
          </a:xfrm>
        </p:spPr>
        <p:txBody>
          <a:bodyPr anchor="ctr"/>
          <a:lstStyle>
            <a:lvl1pPr marL="0" indent="0" algn="ctr">
              <a:buNone/>
              <a:defRPr/>
            </a:lvl1pPr>
          </a:lstStyle>
          <a:p>
            <a:r>
              <a:rPr lang="en-US" dirty="0" smtClean="0"/>
              <a:t>Insert Image Here</a:t>
            </a:r>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3385" y="6347805"/>
            <a:ext cx="953026" cy="312803"/>
          </a:xfrm>
          <a:prstGeom prst="rect">
            <a:avLst/>
          </a:prstGeom>
        </p:spPr>
      </p:pic>
    </p:spTree>
    <p:extLst>
      <p:ext uri="{BB962C8B-B14F-4D97-AF65-F5344CB8AC3E}">
        <p14:creationId xmlns:p14="http://schemas.microsoft.com/office/powerpoint/2010/main" val="521947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71700" y="3142989"/>
            <a:ext cx="6491036" cy="572022"/>
          </a:xfrm>
        </p:spPr>
        <p:txBody>
          <a:bodyPr anchor="ctr">
            <a:noAutofit/>
          </a:bodyPr>
          <a:lstStyle>
            <a:lvl1pPr>
              <a:lnSpc>
                <a:spcPct val="100000"/>
              </a:lnSpc>
              <a:defRPr sz="5400">
                <a:solidFill>
                  <a:srgbClr val="165788"/>
                </a:solidFill>
                <a:latin typeface="Arial Narrow" panose="020B0606020202030204" pitchFamily="34" charset="0"/>
              </a:defRPr>
            </a:lvl1pPr>
          </a:lstStyle>
          <a:p>
            <a:r>
              <a:rPr lang="en-US" dirty="0" smtClean="0"/>
              <a:t>CLICK TO EDIT</a:t>
            </a:r>
            <a:endParaRPr lang="en-US" dirty="0"/>
          </a:p>
        </p:txBody>
      </p:sp>
      <p:sp>
        <p:nvSpPr>
          <p:cNvPr id="3" name="Date Placeholder 2"/>
          <p:cNvSpPr>
            <a:spLocks noGrp="1"/>
          </p:cNvSpPr>
          <p:nvPr>
            <p:ph type="dt" sz="half" idx="10"/>
          </p:nvPr>
        </p:nvSpPr>
        <p:spPr/>
        <p:txBody>
          <a:bodyPr/>
          <a:lstStyle/>
          <a:p>
            <a:fld id="{D07D23C5-021A-4868-BFC1-F274FCD46C5F}" type="datetimeFigureOut">
              <a:rPr lang="en-US" smtClean="0"/>
              <a:t>9/16/2022</a:t>
            </a:fld>
            <a:endParaRPr lang="en-US"/>
          </a:p>
        </p:txBody>
      </p:sp>
      <p:sp>
        <p:nvSpPr>
          <p:cNvPr id="5" name="Slide Number Placeholder 4"/>
          <p:cNvSpPr>
            <a:spLocks noGrp="1"/>
          </p:cNvSpPr>
          <p:nvPr>
            <p:ph type="sldNum" sz="quarter" idx="12"/>
          </p:nvPr>
        </p:nvSpPr>
        <p:spPr>
          <a:xfrm>
            <a:off x="3543300" y="6356351"/>
            <a:ext cx="2057400" cy="365125"/>
          </a:xfrm>
        </p:spPr>
        <p:txBody>
          <a:bodyPr/>
          <a:lstStyle>
            <a:lvl1pPr algn="ctr">
              <a:defRPr/>
            </a:lvl1pPr>
          </a:lstStyle>
          <a:p>
            <a:fld id="{7B9727BC-6D7B-46B1-9571-33C860BD1B8A}" type="slidenum">
              <a:rPr lang="en-US" smtClean="0"/>
              <a:pPr/>
              <a:t>‹#›</a:t>
            </a:fld>
            <a:endParaRPr lang="en-US"/>
          </a:p>
        </p:txBody>
      </p:sp>
      <p:sp>
        <p:nvSpPr>
          <p:cNvPr id="6" name="Isosceles Triangle 5"/>
          <p:cNvSpPr/>
          <p:nvPr userDrawn="1"/>
        </p:nvSpPr>
        <p:spPr>
          <a:xfrm rot="5400000">
            <a:off x="-2388246" y="2388244"/>
            <a:ext cx="6858002" cy="2081512"/>
          </a:xfrm>
          <a:prstGeom prst="triangle">
            <a:avLst/>
          </a:prstGeom>
          <a:solidFill>
            <a:srgbClr val="87B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04988" y="5883443"/>
            <a:ext cx="2179828" cy="715464"/>
          </a:xfrm>
          <a:prstGeom prst="rect">
            <a:avLst/>
          </a:prstGeom>
        </p:spPr>
      </p:pic>
      <p:sp>
        <p:nvSpPr>
          <p:cNvPr id="11" name="Text Placeholder 10"/>
          <p:cNvSpPr>
            <a:spLocks noGrp="1"/>
          </p:cNvSpPr>
          <p:nvPr>
            <p:ph type="body" sz="quarter" idx="13"/>
          </p:nvPr>
        </p:nvSpPr>
        <p:spPr>
          <a:xfrm>
            <a:off x="2171699" y="3743169"/>
            <a:ext cx="6491037" cy="444750"/>
          </a:xfrm>
        </p:spPr>
        <p:txBody>
          <a:bodyPr anchor="ctr">
            <a:noAutofit/>
          </a:bodyPr>
          <a:lstStyle>
            <a:lvl1pPr marL="0" indent="0">
              <a:lnSpc>
                <a:spcPct val="100000"/>
              </a:lnSpc>
              <a:buNone/>
              <a:defRPr sz="3200">
                <a:solidFill>
                  <a:srgbClr val="93B1CC"/>
                </a:solidFill>
                <a:latin typeface="Arial" panose="020B0604020202020204" pitchFamily="34" charset="0"/>
                <a:cs typeface="Arial" panose="020B0604020202020204" pitchFamily="34" charset="0"/>
              </a:defRPr>
            </a:lvl1pPr>
          </a:lstStyle>
          <a:p>
            <a:pPr lvl="0"/>
            <a:r>
              <a:rPr lang="en-US" dirty="0" smtClean="0"/>
              <a:t>Edit Master text styles</a:t>
            </a:r>
          </a:p>
        </p:txBody>
      </p:sp>
    </p:spTree>
    <p:extLst>
      <p:ext uri="{BB962C8B-B14F-4D97-AF65-F5344CB8AC3E}">
        <p14:creationId xmlns:p14="http://schemas.microsoft.com/office/powerpoint/2010/main" val="3190707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4396" t="1022" r="3288"/>
          <a:stretch/>
        </p:blipFill>
        <p:spPr>
          <a:xfrm>
            <a:off x="-22034" y="0"/>
            <a:ext cx="9177051" cy="6866546"/>
          </a:xfrm>
          <a:prstGeom prst="rect">
            <a:avLst/>
          </a:prstGeom>
        </p:spPr>
      </p:pic>
      <p:sp>
        <p:nvSpPr>
          <p:cNvPr id="3" name="Content Placeholder 2"/>
          <p:cNvSpPr>
            <a:spLocks noGrp="1"/>
          </p:cNvSpPr>
          <p:nvPr>
            <p:ph idx="1"/>
          </p:nvPr>
        </p:nvSpPr>
        <p:spPr>
          <a:xfrm>
            <a:off x="451598" y="1163309"/>
            <a:ext cx="8240710" cy="4056392"/>
          </a:xfrm>
        </p:spPr>
        <p:txBody>
          <a:bodyPr>
            <a:normAutofit/>
          </a:bodyPr>
          <a:lstStyle>
            <a:lvl1pPr marL="228600" indent="-228600">
              <a:buClr>
                <a:srgbClr val="165788"/>
              </a:buClr>
              <a:buSzPct val="85000"/>
              <a:buFont typeface="Wingdings" panose="05000000000000000000" pitchFamily="2" charset="2"/>
              <a:buChar char="§"/>
              <a:defRPr sz="2400">
                <a:latin typeface="Arial" panose="020B0604020202020204" pitchFamily="34" charset="0"/>
                <a:cs typeface="Arial" panose="020B0604020202020204" pitchFamily="34" charset="0"/>
              </a:defRPr>
            </a:lvl1pPr>
            <a:lvl2pPr marL="548640" indent="-274320">
              <a:buClr>
                <a:srgbClr val="87B940"/>
              </a:buClr>
              <a:buFont typeface="Arial Narrow" panose="020B0606020202030204" pitchFamily="34" charset="0"/>
              <a:buChar char="―"/>
              <a:defRPr sz="2000">
                <a:latin typeface="Arial" panose="020B0604020202020204" pitchFamily="34" charset="0"/>
                <a:cs typeface="Arial" panose="020B0604020202020204" pitchFamily="34" charset="0"/>
              </a:defRPr>
            </a:lvl2pPr>
            <a:lvl3pPr marL="1143000" indent="-228600">
              <a:buClr>
                <a:srgbClr val="93B1CC"/>
              </a:buClr>
              <a:buFont typeface="Courier New" panose="02070309020205020404" pitchFamily="49" charset="0"/>
              <a:buChar char="o"/>
              <a:defRPr sz="1800">
                <a:latin typeface="Arial" panose="020B0604020202020204" pitchFamily="34" charset="0"/>
                <a:cs typeface="Arial" panose="020B0604020202020204" pitchFamily="34" charset="0"/>
              </a:defRPr>
            </a:lvl3pPr>
            <a:lvl4pPr>
              <a:buClr>
                <a:srgbClr val="165788"/>
              </a:buCl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3543300" y="6356351"/>
            <a:ext cx="2057400" cy="365125"/>
          </a:xfrm>
        </p:spPr>
        <p:txBody>
          <a:bodyPr/>
          <a:lstStyle>
            <a:lvl1pPr algn="ctr">
              <a:defRPr>
                <a:solidFill>
                  <a:schemeClr val="bg1"/>
                </a:solidFill>
              </a:defRPr>
            </a:lvl1pPr>
          </a:lstStyle>
          <a:p>
            <a:fld id="{7B9727BC-6D7B-46B1-9571-33C860BD1B8A}" type="slidenum">
              <a:rPr lang="en-US" smtClean="0"/>
              <a:pPr/>
              <a:t>‹#›</a:t>
            </a:fld>
            <a:endParaRPr lang="en-US"/>
          </a:p>
        </p:txBody>
      </p:sp>
      <p:sp>
        <p:nvSpPr>
          <p:cNvPr id="11" name="Title 1"/>
          <p:cNvSpPr>
            <a:spLocks noGrp="1"/>
          </p:cNvSpPr>
          <p:nvPr>
            <p:ph type="title" hasCustomPrompt="1"/>
          </p:nvPr>
        </p:nvSpPr>
        <p:spPr>
          <a:xfrm>
            <a:off x="451599" y="325956"/>
            <a:ext cx="8240709" cy="572241"/>
          </a:xfrm>
        </p:spPr>
        <p:txBody>
          <a:bodyPr>
            <a:noAutofit/>
          </a:bodyPr>
          <a:lstStyle>
            <a:lvl1pPr>
              <a:lnSpc>
                <a:spcPct val="100000"/>
              </a:lnSpc>
              <a:defRPr sz="3600">
                <a:solidFill>
                  <a:srgbClr val="93B1CC"/>
                </a:solidFill>
                <a:latin typeface="Arial Narrow" panose="020B0606020202030204" pitchFamily="34" charset="0"/>
              </a:defRPr>
            </a:lvl1pPr>
          </a:lstStyle>
          <a:p>
            <a:r>
              <a:rPr lang="en-US" dirty="0" smtClean="0"/>
              <a:t>CLICK TO EDIT MASTER TITLE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84321" y="6395016"/>
            <a:ext cx="885286" cy="313089"/>
          </a:xfrm>
          <a:prstGeom prst="rect">
            <a:avLst/>
          </a:prstGeom>
        </p:spPr>
      </p:pic>
    </p:spTree>
    <p:extLst>
      <p:ext uri="{BB962C8B-B14F-4D97-AF65-F5344CB8AC3E}">
        <p14:creationId xmlns:p14="http://schemas.microsoft.com/office/powerpoint/2010/main" val="31033083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93B9A6-C3FB-40C8-A202-417A722F8FAF}" type="datetimeFigureOut">
              <a:rPr lang="en-US" smtClean="0"/>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0C5EE2-F31B-4E88-86AC-6281D9D8966F}" type="slidenum">
              <a:rPr lang="en-US" smtClean="0"/>
              <a:t>‹#›</a:t>
            </a:fld>
            <a:endParaRPr lang="en-US"/>
          </a:p>
        </p:txBody>
      </p:sp>
      <p:sp>
        <p:nvSpPr>
          <p:cNvPr id="7" name="Rectangle 6"/>
          <p:cNvSpPr/>
          <p:nvPr userDrawn="1"/>
        </p:nvSpPr>
        <p:spPr>
          <a:xfrm>
            <a:off x="0" y="1521151"/>
            <a:ext cx="4494882" cy="5336849"/>
          </a:xfrm>
          <a:prstGeom prst="rect">
            <a:avLst/>
          </a:prstGeom>
          <a:solidFill>
            <a:srgbClr val="165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4649118" y="1521151"/>
            <a:ext cx="4494882" cy="5336849"/>
          </a:xfrm>
          <a:prstGeom prst="rect">
            <a:avLst/>
          </a:prstGeom>
          <a:solidFill>
            <a:srgbClr val="165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275422"/>
            <a:ext cx="272956" cy="703192"/>
          </a:xfrm>
          <a:prstGeom prst="rect">
            <a:avLst/>
          </a:prstGeom>
          <a:solidFill>
            <a:srgbClr val="87B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9"/>
          <p:cNvSpPr>
            <a:spLocks noGrp="1"/>
          </p:cNvSpPr>
          <p:nvPr>
            <p:ph type="body" sz="quarter" idx="13"/>
          </p:nvPr>
        </p:nvSpPr>
        <p:spPr>
          <a:xfrm>
            <a:off x="451596" y="961521"/>
            <a:ext cx="8240712" cy="415235"/>
          </a:xfrm>
        </p:spPr>
        <p:txBody>
          <a:bodyPr>
            <a:noAutofit/>
          </a:bodyPr>
          <a:lstStyle>
            <a:lvl1pPr marL="0" indent="0">
              <a:buNone/>
              <a:defRPr sz="2800">
                <a:solidFill>
                  <a:srgbClr val="93B1CC"/>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Edit Master text styles</a:t>
            </a:r>
          </a:p>
        </p:txBody>
      </p:sp>
      <p:sp>
        <p:nvSpPr>
          <p:cNvPr id="13" name="Content Placeholder 2"/>
          <p:cNvSpPr>
            <a:spLocks noGrp="1"/>
          </p:cNvSpPr>
          <p:nvPr>
            <p:ph idx="14"/>
          </p:nvPr>
        </p:nvSpPr>
        <p:spPr>
          <a:xfrm>
            <a:off x="451598" y="2271306"/>
            <a:ext cx="3568870" cy="4162546"/>
          </a:xfrm>
        </p:spPr>
        <p:txBody>
          <a:bodyPr>
            <a:normAutofit/>
          </a:bodyPr>
          <a:lstStyle>
            <a:lvl1pPr marL="228600" indent="-228600">
              <a:buClr>
                <a:schemeClr val="bg1"/>
              </a:buClr>
              <a:buSzPct val="85000"/>
              <a:buFont typeface="Wingdings" panose="05000000000000000000" pitchFamily="2" charset="2"/>
              <a:buChar char="§"/>
              <a:defRPr sz="2000">
                <a:solidFill>
                  <a:schemeClr val="bg1"/>
                </a:solidFill>
                <a:latin typeface="Arial" panose="020B0604020202020204" pitchFamily="34" charset="0"/>
                <a:cs typeface="Arial" panose="020B0604020202020204" pitchFamily="34" charset="0"/>
              </a:defRPr>
            </a:lvl1pPr>
            <a:lvl2pPr marL="548640" indent="-274320">
              <a:buClr>
                <a:schemeClr val="bg1"/>
              </a:buClr>
              <a:buFont typeface="Arial Narrow" panose="020B0606020202030204" pitchFamily="34" charset="0"/>
              <a:buChar char="―"/>
              <a:defRPr sz="1800">
                <a:solidFill>
                  <a:schemeClr val="bg1"/>
                </a:solidFill>
                <a:latin typeface="Arial" panose="020B0604020202020204" pitchFamily="34" charset="0"/>
                <a:cs typeface="Arial" panose="020B0604020202020204" pitchFamily="34" charset="0"/>
              </a:defRPr>
            </a:lvl2pPr>
            <a:lvl3pPr marL="1143000" indent="-228600">
              <a:buClr>
                <a:schemeClr val="bg1"/>
              </a:buClr>
              <a:buFont typeface="Courier New" panose="02070309020205020404" pitchFamily="49" charset="0"/>
              <a:buChar char="o"/>
              <a:defRPr sz="1600">
                <a:solidFill>
                  <a:schemeClr val="bg1"/>
                </a:solidFill>
                <a:latin typeface="Arial" panose="020B0604020202020204" pitchFamily="34" charset="0"/>
                <a:cs typeface="Arial" panose="020B0604020202020204" pitchFamily="34" charset="0"/>
              </a:defRPr>
            </a:lvl3pPr>
            <a:lvl4pPr>
              <a:buClr>
                <a:srgbClr val="165788"/>
              </a:buClr>
              <a:defRPr sz="1600">
                <a:solidFill>
                  <a:schemeClr val="bg1"/>
                </a:solidFill>
                <a:latin typeface="Trade Gothic LT Std" panose="00000500000000000000" pitchFamily="50" charset="0"/>
              </a:defRPr>
            </a:lvl4pPr>
            <a:lvl5pPr>
              <a:defRPr sz="1600">
                <a:solidFill>
                  <a:schemeClr val="bg1"/>
                </a:solidFill>
                <a:latin typeface="Trade Gothic LT Std" panose="00000500000000000000" pitchFamily="50" charset="0"/>
              </a:defRPr>
            </a:lvl5pPr>
          </a:lstStyle>
          <a:p>
            <a:pPr lvl="0"/>
            <a:r>
              <a:rPr lang="en-US" dirty="0" smtClean="0"/>
              <a:t>Edit Master text styles</a:t>
            </a:r>
          </a:p>
          <a:p>
            <a:pPr lvl="1"/>
            <a:r>
              <a:rPr lang="en-US" dirty="0" smtClean="0"/>
              <a:t>Second level</a:t>
            </a:r>
          </a:p>
          <a:p>
            <a:pPr lvl="2"/>
            <a:r>
              <a:rPr lang="en-US" dirty="0" smtClean="0"/>
              <a:t>Third level</a:t>
            </a:r>
          </a:p>
        </p:txBody>
      </p:sp>
      <p:sp>
        <p:nvSpPr>
          <p:cNvPr id="14" name="Title 1"/>
          <p:cNvSpPr>
            <a:spLocks noGrp="1"/>
          </p:cNvSpPr>
          <p:nvPr>
            <p:ph type="title" hasCustomPrompt="1"/>
          </p:nvPr>
        </p:nvSpPr>
        <p:spPr>
          <a:xfrm>
            <a:off x="451597" y="340898"/>
            <a:ext cx="8240711" cy="572241"/>
          </a:xfrm>
        </p:spPr>
        <p:txBody>
          <a:bodyPr>
            <a:normAutofit/>
          </a:bodyPr>
          <a:lstStyle>
            <a:lvl1pPr>
              <a:lnSpc>
                <a:spcPct val="100000"/>
              </a:lnSpc>
              <a:defRPr sz="4000" baseline="0">
                <a:solidFill>
                  <a:srgbClr val="165788"/>
                </a:solidFill>
                <a:latin typeface="Arial Narrow" panose="020B0606020202030204" pitchFamily="34" charset="0"/>
              </a:defRPr>
            </a:lvl1pPr>
          </a:lstStyle>
          <a:p>
            <a:r>
              <a:rPr lang="en-US" dirty="0" smtClean="0"/>
              <a:t>CLICK TO EDIT TITLE</a:t>
            </a:r>
            <a:endParaRPr lang="en-US" dirty="0"/>
          </a:p>
        </p:txBody>
      </p:sp>
      <p:sp>
        <p:nvSpPr>
          <p:cNvPr id="16" name="Content Placeholder 2"/>
          <p:cNvSpPr>
            <a:spLocks noGrp="1"/>
          </p:cNvSpPr>
          <p:nvPr>
            <p:ph idx="15"/>
          </p:nvPr>
        </p:nvSpPr>
        <p:spPr>
          <a:xfrm>
            <a:off x="5123532" y="2271306"/>
            <a:ext cx="3568870" cy="4162546"/>
          </a:xfrm>
        </p:spPr>
        <p:txBody>
          <a:bodyPr>
            <a:normAutofit/>
          </a:bodyPr>
          <a:lstStyle>
            <a:lvl1pPr marL="228600" indent="-228600">
              <a:buClr>
                <a:schemeClr val="bg1"/>
              </a:buClr>
              <a:buSzPct val="85000"/>
              <a:buFont typeface="Wingdings" panose="05000000000000000000" pitchFamily="2" charset="2"/>
              <a:buChar char="§"/>
              <a:defRPr sz="2000">
                <a:solidFill>
                  <a:schemeClr val="bg1"/>
                </a:solidFill>
                <a:latin typeface="Arial" panose="020B0604020202020204" pitchFamily="34" charset="0"/>
                <a:cs typeface="Arial" panose="020B0604020202020204" pitchFamily="34" charset="0"/>
              </a:defRPr>
            </a:lvl1pPr>
            <a:lvl2pPr marL="548640" indent="-274320">
              <a:buClr>
                <a:schemeClr val="bg1"/>
              </a:buClr>
              <a:buFont typeface="Arial Narrow" panose="020B0606020202030204" pitchFamily="34" charset="0"/>
              <a:buChar char="―"/>
              <a:defRPr sz="1800">
                <a:solidFill>
                  <a:schemeClr val="bg1"/>
                </a:solidFill>
                <a:latin typeface="Arial" panose="020B0604020202020204" pitchFamily="34" charset="0"/>
                <a:cs typeface="Arial" panose="020B0604020202020204" pitchFamily="34" charset="0"/>
              </a:defRPr>
            </a:lvl2pPr>
            <a:lvl3pPr marL="1143000" indent="-228600">
              <a:buClr>
                <a:schemeClr val="bg1"/>
              </a:buClr>
              <a:buFont typeface="Courier New" panose="02070309020205020404" pitchFamily="49" charset="0"/>
              <a:buChar char="o"/>
              <a:defRPr sz="1600">
                <a:solidFill>
                  <a:schemeClr val="bg1"/>
                </a:solidFill>
                <a:latin typeface="Arial" panose="020B0604020202020204" pitchFamily="34" charset="0"/>
                <a:cs typeface="Arial" panose="020B0604020202020204" pitchFamily="34" charset="0"/>
              </a:defRPr>
            </a:lvl3pPr>
            <a:lvl4pPr>
              <a:buClr>
                <a:srgbClr val="165788"/>
              </a:buClr>
              <a:defRPr sz="1600">
                <a:solidFill>
                  <a:schemeClr val="bg1"/>
                </a:solidFill>
                <a:latin typeface="Trade Gothic LT Std" panose="00000500000000000000" pitchFamily="50" charset="0"/>
              </a:defRPr>
            </a:lvl4pPr>
            <a:lvl5pPr>
              <a:defRPr sz="1600">
                <a:solidFill>
                  <a:schemeClr val="bg1"/>
                </a:solidFill>
                <a:latin typeface="Trade Gothic LT Std" panose="00000500000000000000" pitchFamily="50" charset="0"/>
              </a:defRPr>
            </a:lvl5pPr>
          </a:lstStyle>
          <a:p>
            <a:pPr lvl="0"/>
            <a:r>
              <a:rPr lang="en-US" dirty="0" smtClean="0"/>
              <a:t>Edit Master text styles</a:t>
            </a:r>
          </a:p>
          <a:p>
            <a:pPr lvl="1"/>
            <a:r>
              <a:rPr lang="en-US" dirty="0" smtClean="0"/>
              <a:t>Second level</a:t>
            </a:r>
          </a:p>
          <a:p>
            <a:pPr lvl="2"/>
            <a:r>
              <a:rPr lang="en-US" dirty="0" smtClean="0"/>
              <a:t>Third level</a:t>
            </a:r>
          </a:p>
        </p:txBody>
      </p:sp>
      <p:sp>
        <p:nvSpPr>
          <p:cNvPr id="19" name="Text Placeholder 19"/>
          <p:cNvSpPr>
            <a:spLocks noGrp="1"/>
          </p:cNvSpPr>
          <p:nvPr>
            <p:ph type="body" sz="quarter" idx="16"/>
          </p:nvPr>
        </p:nvSpPr>
        <p:spPr>
          <a:xfrm>
            <a:off x="451596" y="1711675"/>
            <a:ext cx="3568872" cy="415235"/>
          </a:xfrm>
        </p:spPr>
        <p:txBody>
          <a:bodyPr>
            <a:noAutofit/>
          </a:bodyPr>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Edit Master text styles</a:t>
            </a:r>
          </a:p>
        </p:txBody>
      </p:sp>
      <p:sp>
        <p:nvSpPr>
          <p:cNvPr id="20" name="Text Placeholder 19"/>
          <p:cNvSpPr>
            <a:spLocks noGrp="1"/>
          </p:cNvSpPr>
          <p:nvPr>
            <p:ph type="body" sz="quarter" idx="17"/>
          </p:nvPr>
        </p:nvSpPr>
        <p:spPr>
          <a:xfrm>
            <a:off x="5123532" y="1711675"/>
            <a:ext cx="3568872" cy="415235"/>
          </a:xfrm>
        </p:spPr>
        <p:txBody>
          <a:bodyPr>
            <a:noAutofit/>
          </a:bodyPr>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Edit Master text styles</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84321" y="6395016"/>
            <a:ext cx="885286" cy="313089"/>
          </a:xfrm>
          <a:prstGeom prst="rect">
            <a:avLst/>
          </a:prstGeom>
        </p:spPr>
      </p:pic>
    </p:spTree>
    <p:extLst>
      <p:ext uri="{BB962C8B-B14F-4D97-AF65-F5344CB8AC3E}">
        <p14:creationId xmlns:p14="http://schemas.microsoft.com/office/powerpoint/2010/main" val="19460156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0" name="Text Placeholder 19"/>
          <p:cNvSpPr>
            <a:spLocks noGrp="1"/>
          </p:cNvSpPr>
          <p:nvPr>
            <p:ph type="body" sz="quarter" idx="14" hasCustomPrompt="1"/>
          </p:nvPr>
        </p:nvSpPr>
        <p:spPr>
          <a:xfrm>
            <a:off x="4943475" y="541867"/>
            <a:ext cx="3748088" cy="1218671"/>
          </a:xfrm>
        </p:spPr>
        <p:txBody>
          <a:bodyPr anchor="ctr">
            <a:normAutofit/>
          </a:bodyPr>
          <a:lstStyle>
            <a:lvl1pPr marL="0" indent="0" algn="l">
              <a:buNone/>
              <a:defRPr sz="4000" baseline="0">
                <a:solidFill>
                  <a:srgbClr val="165788"/>
                </a:solidFill>
                <a:latin typeface="Trade Gothic LT Std" panose="00000500000000000000" pitchFamily="50"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smtClean="0"/>
              <a:t>CLICK TO EDIT TITLE</a:t>
            </a:r>
          </a:p>
        </p:txBody>
      </p:sp>
      <p:sp>
        <p:nvSpPr>
          <p:cNvPr id="4" name="Date Placeholder 3"/>
          <p:cNvSpPr>
            <a:spLocks noGrp="1"/>
          </p:cNvSpPr>
          <p:nvPr>
            <p:ph type="dt" sz="half" idx="10"/>
          </p:nvPr>
        </p:nvSpPr>
        <p:spPr/>
        <p:txBody>
          <a:bodyPr/>
          <a:lstStyle/>
          <a:p>
            <a:fld id="{D07D23C5-021A-4868-BFC1-F274FCD46C5F}" type="datetimeFigureOut">
              <a:rPr lang="en-US" smtClean="0"/>
              <a:t>9/16/2022</a:t>
            </a:fld>
            <a:endParaRPr lang="en-US"/>
          </a:p>
        </p:txBody>
      </p:sp>
      <p:sp>
        <p:nvSpPr>
          <p:cNvPr id="9" name="Rectangle 8"/>
          <p:cNvSpPr/>
          <p:nvPr userDrawn="1"/>
        </p:nvSpPr>
        <p:spPr>
          <a:xfrm>
            <a:off x="0" y="541866"/>
            <a:ext cx="4494882" cy="5639318"/>
          </a:xfrm>
          <a:prstGeom prst="rect">
            <a:avLst/>
          </a:prstGeom>
          <a:solidFill>
            <a:srgbClr val="165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2031" y="1761066"/>
            <a:ext cx="3643193" cy="3449911"/>
          </a:xfrm>
        </p:spPr>
        <p:txBody>
          <a:bodyPr anchor="ctr">
            <a:normAutofit/>
          </a:bodyPr>
          <a:lstStyle>
            <a:lvl1pPr>
              <a:defRPr sz="3600" i="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11" name="TextBox 10"/>
          <p:cNvSpPr txBox="1"/>
          <p:nvPr userDrawn="1"/>
        </p:nvSpPr>
        <p:spPr>
          <a:xfrm rot="10800000">
            <a:off x="2963957" y="3536343"/>
            <a:ext cx="1371600" cy="3154710"/>
          </a:xfrm>
          <a:prstGeom prst="rect">
            <a:avLst/>
          </a:prstGeom>
          <a:noFill/>
        </p:spPr>
        <p:txBody>
          <a:bodyPr wrap="square" rtlCol="0">
            <a:spAutoFit/>
          </a:bodyPr>
          <a:lstStyle/>
          <a:p>
            <a:r>
              <a:rPr lang="en-US" sz="19900" dirty="0" smtClean="0">
                <a:solidFill>
                  <a:schemeClr val="bg1"/>
                </a:solidFill>
                <a:latin typeface="Times New Roman" panose="02020603050405020304" pitchFamily="18" charset="0"/>
                <a:cs typeface="Times New Roman" panose="02020603050405020304" pitchFamily="18" charset="0"/>
              </a:rPr>
              <a:t>“</a:t>
            </a:r>
            <a:endParaRPr lang="en-US" sz="19900" dirty="0">
              <a:solidFill>
                <a:schemeClr val="bg1"/>
              </a:solidFill>
              <a:latin typeface="Times New Roman" panose="02020603050405020304" pitchFamily="18" charset="0"/>
              <a:cs typeface="Times New Roman" panose="02020603050405020304" pitchFamily="18" charset="0"/>
            </a:endParaRPr>
          </a:p>
        </p:txBody>
      </p:sp>
      <p:sp>
        <p:nvSpPr>
          <p:cNvPr id="12" name="Content Placeholder 2"/>
          <p:cNvSpPr>
            <a:spLocks noGrp="1"/>
          </p:cNvSpPr>
          <p:nvPr>
            <p:ph idx="13"/>
          </p:nvPr>
        </p:nvSpPr>
        <p:spPr>
          <a:xfrm>
            <a:off x="4943896" y="1851376"/>
            <a:ext cx="3748412" cy="4329807"/>
          </a:xfrm>
        </p:spPr>
        <p:txBody>
          <a:bodyPr>
            <a:normAutofit/>
          </a:bodyPr>
          <a:lstStyle>
            <a:lvl1pPr marL="228600" indent="-228600">
              <a:buClr>
                <a:srgbClr val="165788"/>
              </a:buClr>
              <a:buSzPct val="85000"/>
              <a:buFont typeface="Wingdings" panose="05000000000000000000" pitchFamily="2" charset="2"/>
              <a:buChar char="§"/>
              <a:defRPr sz="2400">
                <a:latin typeface="Trade Gothic LT Std" panose="00000500000000000000" pitchFamily="50" charset="0"/>
              </a:defRPr>
            </a:lvl1pPr>
            <a:lvl2pPr marL="548640" indent="-274320">
              <a:buClr>
                <a:srgbClr val="87B940"/>
              </a:buClr>
              <a:buFont typeface="Arial Narrow" panose="020B0606020202030204" pitchFamily="34" charset="0"/>
              <a:buChar char="―"/>
              <a:defRPr sz="2000">
                <a:latin typeface="Trade Gothic LT Std" panose="00000500000000000000" pitchFamily="50" charset="0"/>
              </a:defRPr>
            </a:lvl2pPr>
            <a:lvl3pPr marL="1143000" indent="-228600">
              <a:buClr>
                <a:srgbClr val="93B1CC"/>
              </a:buClr>
              <a:buFont typeface="Courier New" panose="02070309020205020404" pitchFamily="49" charset="0"/>
              <a:buChar char="o"/>
              <a:defRPr sz="1800">
                <a:latin typeface="Trade Gothic LT Std" panose="00000500000000000000" pitchFamily="50" charset="0"/>
              </a:defRPr>
            </a:lvl3pPr>
            <a:lvl4pPr>
              <a:buClr>
                <a:srgbClr val="165788"/>
              </a:buClr>
              <a:defRPr sz="1600">
                <a:latin typeface="Trade Gothic LT Std" panose="00000500000000000000" pitchFamily="50" charset="0"/>
              </a:defRPr>
            </a:lvl4pPr>
            <a:lvl5pPr>
              <a:defRPr sz="1600">
                <a:latin typeface="Trade Gothic LT Std" panose="00000500000000000000" pitchFamily="50"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3543300" y="6356351"/>
            <a:ext cx="2057400" cy="365125"/>
          </a:xfrm>
          <a:noFill/>
          <a:ln>
            <a:noFill/>
          </a:ln>
        </p:spPr>
        <p:style>
          <a:lnRef idx="2">
            <a:schemeClr val="accent6"/>
          </a:lnRef>
          <a:fillRef idx="1">
            <a:schemeClr val="lt1"/>
          </a:fillRef>
          <a:effectRef idx="0">
            <a:schemeClr val="accent6"/>
          </a:effectRef>
          <a:fontRef idx="none"/>
        </p:style>
        <p:txBody>
          <a:bodyPr/>
          <a:lstStyle>
            <a:lvl1pPr algn="ctr">
              <a:defRPr/>
            </a:lvl1pPr>
          </a:lstStyle>
          <a:p>
            <a:fld id="{7B9727BC-6D7B-46B1-9571-33C860BD1B8A}" type="slidenum">
              <a:rPr lang="en-US" smtClean="0"/>
              <a:pPr/>
              <a:t>‹#›</a:t>
            </a:fld>
            <a:endParaRPr lang="en-US"/>
          </a:p>
        </p:txBody>
      </p:sp>
      <p:sp>
        <p:nvSpPr>
          <p:cNvPr id="14" name="Rectangle 13"/>
          <p:cNvSpPr/>
          <p:nvPr userDrawn="1"/>
        </p:nvSpPr>
        <p:spPr>
          <a:xfrm>
            <a:off x="0" y="275421"/>
            <a:ext cx="272956" cy="1189821"/>
          </a:xfrm>
          <a:prstGeom prst="rect">
            <a:avLst/>
          </a:prstGeom>
          <a:solidFill>
            <a:srgbClr val="87B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20481" y="201253"/>
            <a:ext cx="1371600" cy="3154710"/>
          </a:xfrm>
          <a:prstGeom prst="rect">
            <a:avLst/>
          </a:prstGeom>
          <a:noFill/>
        </p:spPr>
        <p:txBody>
          <a:bodyPr wrap="square" rtlCol="0">
            <a:spAutoFit/>
          </a:bodyPr>
          <a:lstStyle/>
          <a:p>
            <a:r>
              <a:rPr lang="en-US" sz="19900" dirty="0" smtClean="0">
                <a:solidFill>
                  <a:schemeClr val="bg1"/>
                </a:solidFill>
                <a:latin typeface="Times New Roman" panose="02020603050405020304" pitchFamily="18" charset="0"/>
                <a:cs typeface="Times New Roman" panose="02020603050405020304" pitchFamily="18" charset="0"/>
              </a:rPr>
              <a:t>“</a:t>
            </a:r>
            <a:endParaRPr lang="en-US" sz="19900" dirty="0">
              <a:solidFill>
                <a:schemeClr val="bg1"/>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7980" y="6387563"/>
            <a:ext cx="780270" cy="256100"/>
          </a:xfrm>
          <a:prstGeom prst="rect">
            <a:avLst/>
          </a:prstGeom>
        </p:spPr>
      </p:pic>
    </p:spTree>
    <p:extLst>
      <p:ext uri="{BB962C8B-B14F-4D97-AF65-F5344CB8AC3E}">
        <p14:creationId xmlns:p14="http://schemas.microsoft.com/office/powerpoint/2010/main" val="8896522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07D23C5-021A-4868-BFC1-F274FCD46C5F}" type="datetimeFigureOut">
              <a:rPr lang="en-US" smtClean="0"/>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9727BC-6D7B-46B1-9571-33C860BD1B8A}" type="slidenum">
              <a:rPr lang="en-US" smtClean="0"/>
              <a:t>‹#›</a:t>
            </a:fld>
            <a:endParaRPr lang="en-US"/>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0673"/>
          <a:stretch/>
        </p:blipFill>
        <p:spPr>
          <a:xfrm>
            <a:off x="0" y="0"/>
            <a:ext cx="9143999" cy="6858000"/>
          </a:xfrm>
          <a:prstGeom prst="rect">
            <a:avLst/>
          </a:prstGeom>
        </p:spPr>
      </p:pic>
      <p:sp>
        <p:nvSpPr>
          <p:cNvPr id="9" name="Rectangle 8"/>
          <p:cNvSpPr/>
          <p:nvPr userDrawn="1"/>
        </p:nvSpPr>
        <p:spPr>
          <a:xfrm>
            <a:off x="0" y="0"/>
            <a:ext cx="9144000" cy="6858000"/>
          </a:xfrm>
          <a:prstGeom prst="rect">
            <a:avLst/>
          </a:prstGeom>
          <a:solidFill>
            <a:srgbClr val="16578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userDrawn="1"/>
        </p:nvGrpSpPr>
        <p:grpSpPr>
          <a:xfrm>
            <a:off x="623888" y="1002323"/>
            <a:ext cx="7886700" cy="4853354"/>
            <a:chOff x="623888" y="1002323"/>
            <a:chExt cx="7886700" cy="4853354"/>
          </a:xfrm>
        </p:grpSpPr>
        <p:sp>
          <p:nvSpPr>
            <p:cNvPr id="11" name="Rectangle 10"/>
            <p:cNvSpPr/>
            <p:nvPr userDrawn="1"/>
          </p:nvSpPr>
          <p:spPr>
            <a:xfrm>
              <a:off x="623888" y="1002323"/>
              <a:ext cx="7886700" cy="4853354"/>
            </a:xfrm>
            <a:prstGeom prst="rect">
              <a:avLst/>
            </a:prstGeom>
            <a:solidFill>
              <a:srgbClr val="93B1C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alf Frame 11"/>
            <p:cNvSpPr/>
            <p:nvPr userDrawn="1"/>
          </p:nvSpPr>
          <p:spPr>
            <a:xfrm>
              <a:off x="837582" y="1179027"/>
              <a:ext cx="1159356" cy="1179162"/>
            </a:xfrm>
            <a:prstGeom prst="halfFrame">
              <a:avLst>
                <a:gd name="adj1" fmla="val 2919"/>
                <a:gd name="adj2" fmla="val 291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Half Frame 12"/>
            <p:cNvSpPr/>
            <p:nvPr userDrawn="1"/>
          </p:nvSpPr>
          <p:spPr>
            <a:xfrm rot="10800000">
              <a:off x="7133922" y="4471109"/>
              <a:ext cx="1159356" cy="1179162"/>
            </a:xfrm>
            <a:prstGeom prst="halfFrame">
              <a:avLst>
                <a:gd name="adj1" fmla="val 2919"/>
                <a:gd name="adj2" fmla="val 291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05251" y="6051176"/>
            <a:ext cx="1733498" cy="613066"/>
          </a:xfrm>
          <a:prstGeom prst="rect">
            <a:avLst/>
          </a:prstGeom>
        </p:spPr>
      </p:pic>
      <p:sp>
        <p:nvSpPr>
          <p:cNvPr id="19" name="Content Placeholder 2"/>
          <p:cNvSpPr>
            <a:spLocks noGrp="1"/>
          </p:cNvSpPr>
          <p:nvPr>
            <p:ph idx="13" hasCustomPrompt="1"/>
          </p:nvPr>
        </p:nvSpPr>
        <p:spPr>
          <a:xfrm>
            <a:off x="1130968" y="1431758"/>
            <a:ext cx="6858000" cy="3851070"/>
          </a:xfrm>
        </p:spPr>
        <p:txBody>
          <a:bodyPr>
            <a:normAutofit/>
          </a:bodyPr>
          <a:lstStyle>
            <a:lvl1pPr marL="0" indent="0">
              <a:buClr>
                <a:srgbClr val="165788"/>
              </a:buClr>
              <a:buSzPct val="85000"/>
              <a:buFont typeface="Wingdings" panose="05000000000000000000" pitchFamily="2" charset="2"/>
              <a:buNone/>
              <a:defRPr sz="2400" baseline="0">
                <a:solidFill>
                  <a:schemeClr val="bg1"/>
                </a:solidFill>
                <a:latin typeface="Arial Narrow" panose="020B0606020202030204" pitchFamily="34" charset="0"/>
                <a:cs typeface="Arial" panose="020B0604020202020204" pitchFamily="34" charset="0"/>
              </a:defRPr>
            </a:lvl1pPr>
            <a:lvl2pPr marL="548640" indent="-274320">
              <a:buClr>
                <a:srgbClr val="87B940"/>
              </a:buClr>
              <a:buFont typeface="Arial Narrow" panose="020B0606020202030204" pitchFamily="34" charset="0"/>
              <a:buChar char="―"/>
              <a:defRPr sz="2000">
                <a:latin typeface="Trade Gothic LT Std" panose="00000500000000000000" pitchFamily="50" charset="0"/>
              </a:defRPr>
            </a:lvl2pPr>
            <a:lvl3pPr marL="1143000" indent="-228600">
              <a:buClr>
                <a:srgbClr val="93B1CC"/>
              </a:buClr>
              <a:buFont typeface="Courier New" panose="02070309020205020404" pitchFamily="49" charset="0"/>
              <a:buChar char="o"/>
              <a:defRPr sz="1800">
                <a:latin typeface="Trade Gothic LT Std" panose="00000500000000000000" pitchFamily="50" charset="0"/>
              </a:defRPr>
            </a:lvl3pPr>
            <a:lvl4pPr>
              <a:buClr>
                <a:srgbClr val="165788"/>
              </a:buClr>
              <a:defRPr sz="1600">
                <a:latin typeface="Trade Gothic LT Std" panose="00000500000000000000" pitchFamily="50" charset="0"/>
              </a:defRPr>
            </a:lvl4pPr>
            <a:lvl5pPr>
              <a:defRPr sz="1600">
                <a:latin typeface="Trade Gothic LT Std" panose="00000500000000000000" pitchFamily="50" charset="0"/>
              </a:defRPr>
            </a:lvl5pPr>
          </a:lstStyle>
          <a:p>
            <a:pPr lvl="0"/>
            <a:r>
              <a:rPr lang="en-US" dirty="0" smtClean="0"/>
              <a:t>INSERT IMAGE, GRAPH, QUOTE, ETC.</a:t>
            </a:r>
            <a:endParaRPr lang="en-US" dirty="0"/>
          </a:p>
        </p:txBody>
      </p:sp>
    </p:spTree>
    <p:extLst>
      <p:ext uri="{BB962C8B-B14F-4D97-AF65-F5344CB8AC3E}">
        <p14:creationId xmlns:p14="http://schemas.microsoft.com/office/powerpoint/2010/main" val="4474416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41136"/>
          <a:stretch/>
        </p:blipFill>
        <p:spPr>
          <a:xfrm>
            <a:off x="3062037" y="3447844"/>
            <a:ext cx="3015114" cy="3410155"/>
          </a:xfrm>
          <a:prstGeom prst="rect">
            <a:avLst/>
          </a:prstGeom>
        </p:spPr>
      </p:pic>
      <p:pic>
        <p:nvPicPr>
          <p:cNvPr id="21" name="Picture 20"/>
          <p:cNvPicPr>
            <a:picLocks noChangeAspect="1"/>
          </p:cNvPicPr>
          <p:nvPr userDrawn="1"/>
        </p:nvPicPr>
        <p:blipFill rotWithShape="1">
          <a:blip r:embed="rId3" cstate="print">
            <a:extLst>
              <a:ext uri="{28A0092B-C50C-407E-A947-70E740481C1C}">
                <a14:useLocalDpi xmlns:a14="http://schemas.microsoft.com/office/drawing/2010/main" val="0"/>
              </a:ext>
            </a:extLst>
          </a:blip>
          <a:srcRect l="39215" r="1244"/>
          <a:stretch/>
        </p:blipFill>
        <p:spPr>
          <a:xfrm>
            <a:off x="3064444" y="0"/>
            <a:ext cx="3012707" cy="3412170"/>
          </a:xfrm>
          <a:prstGeom prst="rect">
            <a:avLst/>
          </a:prstGeom>
        </p:spPr>
      </p:pic>
      <p:pic>
        <p:nvPicPr>
          <p:cNvPr id="2" name="Picture 1"/>
          <p:cNvPicPr>
            <a:picLocks noChangeAspect="1"/>
          </p:cNvPicPr>
          <p:nvPr userDrawn="1"/>
        </p:nvPicPr>
        <p:blipFill rotWithShape="1">
          <a:blip r:embed="rId4" cstate="print">
            <a:extLst>
              <a:ext uri="{28A0092B-C50C-407E-A947-70E740481C1C}">
                <a14:useLocalDpi xmlns:a14="http://schemas.microsoft.com/office/drawing/2010/main" val="0"/>
              </a:ext>
            </a:extLst>
          </a:blip>
          <a:srcRect l="19783" r="21297"/>
          <a:stretch/>
        </p:blipFill>
        <p:spPr>
          <a:xfrm>
            <a:off x="6124075" y="0"/>
            <a:ext cx="3019924" cy="3412170"/>
          </a:xfrm>
          <a:prstGeom prst="rect">
            <a:avLst/>
          </a:prstGeom>
        </p:spPr>
      </p:pic>
      <p:sp>
        <p:nvSpPr>
          <p:cNvPr id="7" name="Rectangle 6"/>
          <p:cNvSpPr/>
          <p:nvPr userDrawn="1"/>
        </p:nvSpPr>
        <p:spPr>
          <a:xfrm>
            <a:off x="-1" y="1458"/>
            <a:ext cx="3017520" cy="3410712"/>
          </a:xfrm>
          <a:prstGeom prst="rect">
            <a:avLst/>
          </a:prstGeom>
          <a:solidFill>
            <a:srgbClr val="165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3448037"/>
            <a:ext cx="3017520" cy="34107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6126481" y="3445506"/>
            <a:ext cx="3017520" cy="3413243"/>
          </a:xfrm>
          <a:prstGeom prst="rect">
            <a:avLst/>
          </a:prstGeom>
          <a:solidFill>
            <a:srgbClr val="87B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07D23C5-021A-4868-BFC1-F274FCD46C5F}" type="datetimeFigureOut">
              <a:rPr lang="en-US" smtClean="0"/>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9727BC-6D7B-46B1-9571-33C860BD1B8A}" type="slidenum">
              <a:rPr lang="en-US" smtClean="0"/>
              <a:t>‹#›</a:t>
            </a:fld>
            <a:endParaRPr lang="en-US"/>
          </a:p>
        </p:txBody>
      </p:sp>
      <p:sp>
        <p:nvSpPr>
          <p:cNvPr id="18" name="Content Placeholder 2"/>
          <p:cNvSpPr>
            <a:spLocks noGrp="1"/>
          </p:cNvSpPr>
          <p:nvPr>
            <p:ph idx="13"/>
          </p:nvPr>
        </p:nvSpPr>
        <p:spPr>
          <a:xfrm>
            <a:off x="228599" y="263769"/>
            <a:ext cx="2568235" cy="2936631"/>
          </a:xfrm>
        </p:spPr>
        <p:txBody>
          <a:bodyPr anchor="ctr">
            <a:normAutofit/>
          </a:bodyPr>
          <a:lstStyle>
            <a:lvl1pPr marL="228600" indent="-228600">
              <a:buClr>
                <a:schemeClr val="bg1"/>
              </a:buClr>
              <a:buSzPct val="85000"/>
              <a:buFont typeface="Wingdings" panose="05000000000000000000" pitchFamily="2" charset="2"/>
              <a:buChar char="§"/>
              <a:defRPr sz="2000">
                <a:solidFill>
                  <a:schemeClr val="bg1"/>
                </a:solidFill>
                <a:latin typeface="Arial" panose="020B0604020202020204" pitchFamily="34" charset="0"/>
                <a:cs typeface="Arial" panose="020B0604020202020204" pitchFamily="34" charset="0"/>
              </a:defRPr>
            </a:lvl1pPr>
            <a:lvl2pPr marL="548640" indent="-274320">
              <a:buClr>
                <a:schemeClr val="bg1"/>
              </a:buClr>
              <a:buFont typeface="Arial Narrow" panose="020B0606020202030204" pitchFamily="34" charset="0"/>
              <a:buChar char="―"/>
              <a:defRPr sz="1800">
                <a:solidFill>
                  <a:schemeClr val="bg1"/>
                </a:solidFill>
                <a:latin typeface="Arial" panose="020B0604020202020204" pitchFamily="34" charset="0"/>
                <a:cs typeface="Arial" panose="020B0604020202020204" pitchFamily="34" charset="0"/>
              </a:defRPr>
            </a:lvl2pPr>
            <a:lvl3pPr marL="1143000" indent="-228600">
              <a:buClr>
                <a:schemeClr val="bg1"/>
              </a:buClr>
              <a:buFont typeface="Courier New" panose="02070309020205020404" pitchFamily="49" charset="0"/>
              <a:buChar char="o"/>
              <a:defRPr sz="1600">
                <a:solidFill>
                  <a:schemeClr val="bg1"/>
                </a:solidFill>
                <a:latin typeface="Arial" panose="020B0604020202020204" pitchFamily="34" charset="0"/>
                <a:cs typeface="Arial" panose="020B0604020202020204" pitchFamily="34" charset="0"/>
              </a:defRPr>
            </a:lvl3pPr>
            <a:lvl4pPr>
              <a:buClr>
                <a:schemeClr val="bg1"/>
              </a:buCl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Trade Gothic LT Std" panose="00000500000000000000" pitchFamily="50"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p:txBody>
      </p:sp>
      <p:sp>
        <p:nvSpPr>
          <p:cNvPr id="19" name="Content Placeholder 2"/>
          <p:cNvSpPr>
            <a:spLocks noGrp="1"/>
          </p:cNvSpPr>
          <p:nvPr>
            <p:ph idx="14"/>
          </p:nvPr>
        </p:nvSpPr>
        <p:spPr>
          <a:xfrm>
            <a:off x="6349919" y="3684702"/>
            <a:ext cx="2568235" cy="2936631"/>
          </a:xfrm>
        </p:spPr>
        <p:txBody>
          <a:bodyPr anchor="ctr">
            <a:normAutofit/>
          </a:bodyPr>
          <a:lstStyle>
            <a:lvl1pPr marL="228600" indent="-228600">
              <a:buClr>
                <a:schemeClr val="bg1"/>
              </a:buClr>
              <a:buSzPct val="85000"/>
              <a:buFont typeface="Wingdings" panose="05000000000000000000" pitchFamily="2" charset="2"/>
              <a:buChar char="§"/>
              <a:defRPr sz="2000">
                <a:solidFill>
                  <a:schemeClr val="bg1"/>
                </a:solidFill>
                <a:latin typeface="Arial" panose="020B0604020202020204" pitchFamily="34" charset="0"/>
                <a:cs typeface="Arial" panose="020B0604020202020204" pitchFamily="34" charset="0"/>
              </a:defRPr>
            </a:lvl1pPr>
            <a:lvl2pPr marL="548640" indent="-274320">
              <a:buClr>
                <a:schemeClr val="bg1"/>
              </a:buClr>
              <a:buFont typeface="Arial Narrow" panose="020B0606020202030204" pitchFamily="34" charset="0"/>
              <a:buChar char="―"/>
              <a:defRPr sz="1800">
                <a:solidFill>
                  <a:schemeClr val="bg1"/>
                </a:solidFill>
                <a:latin typeface="Arial" panose="020B0604020202020204" pitchFamily="34" charset="0"/>
                <a:cs typeface="Arial" panose="020B0604020202020204" pitchFamily="34" charset="0"/>
              </a:defRPr>
            </a:lvl2pPr>
            <a:lvl3pPr marL="1143000" indent="-228600">
              <a:buClr>
                <a:schemeClr val="bg1"/>
              </a:buClr>
              <a:buFont typeface="Courier New" panose="02070309020205020404" pitchFamily="49" charset="0"/>
              <a:buChar char="o"/>
              <a:defRPr sz="1600">
                <a:solidFill>
                  <a:schemeClr val="bg1"/>
                </a:solidFill>
                <a:latin typeface="Arial" panose="020B0604020202020204" pitchFamily="34" charset="0"/>
                <a:cs typeface="Arial" panose="020B0604020202020204" pitchFamily="34" charset="0"/>
              </a:defRPr>
            </a:lvl3pPr>
            <a:lvl4pPr>
              <a:buClr>
                <a:schemeClr val="bg1"/>
              </a:buCl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Trade Gothic LT Std" panose="00000500000000000000" pitchFamily="50"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p:txBody>
      </p:sp>
      <p:pic>
        <p:nvPicPr>
          <p:cNvPr id="20" name="Picture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2878" y="126497"/>
            <a:ext cx="802191" cy="283702"/>
          </a:xfrm>
          <a:prstGeom prst="rect">
            <a:avLst/>
          </a:prstGeom>
        </p:spPr>
      </p:pic>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14272" r="15176"/>
          <a:stretch/>
        </p:blipFill>
        <p:spPr>
          <a:xfrm>
            <a:off x="0" y="3448037"/>
            <a:ext cx="3017519" cy="3410712"/>
          </a:xfrm>
          <a:prstGeom prst="rect">
            <a:avLst/>
          </a:prstGeom>
        </p:spPr>
      </p:pic>
      <p:pic>
        <p:nvPicPr>
          <p:cNvPr id="13" name="Picture 12"/>
          <p:cNvPicPr>
            <a:picLocks noChangeAspect="1"/>
          </p:cNvPicPr>
          <p:nvPr userDrawn="1"/>
        </p:nvPicPr>
        <p:blipFill rotWithShape="1">
          <a:blip r:embed="rId7" cstate="print">
            <a:extLst>
              <a:ext uri="{28A0092B-C50C-407E-A947-70E740481C1C}">
                <a14:useLocalDpi xmlns:a14="http://schemas.microsoft.com/office/drawing/2010/main" val="0"/>
              </a:ext>
            </a:extLst>
          </a:blip>
          <a:srcRect t="5885" b="18290"/>
          <a:stretch/>
        </p:blipFill>
        <p:spPr>
          <a:xfrm>
            <a:off x="-1" y="3445506"/>
            <a:ext cx="3016317" cy="3412494"/>
          </a:xfrm>
          <a:prstGeom prst="rect">
            <a:avLst/>
          </a:prstGeom>
        </p:spPr>
      </p:pic>
    </p:spTree>
    <p:extLst>
      <p:ext uri="{BB962C8B-B14F-4D97-AF65-F5344CB8AC3E}">
        <p14:creationId xmlns:p14="http://schemas.microsoft.com/office/powerpoint/2010/main" val="20930659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07D23C5-021A-4868-BFC1-F274FCD46C5F}" type="datetimeFigureOut">
              <a:rPr lang="en-US" smtClean="0"/>
              <a:t>9/16/2022</a:t>
            </a:fld>
            <a:endParaRPr lang="en-US"/>
          </a:p>
        </p:txBody>
      </p:sp>
      <p:sp>
        <p:nvSpPr>
          <p:cNvPr id="6" name="Slide Number Placeholder 5"/>
          <p:cNvSpPr>
            <a:spLocks noGrp="1"/>
          </p:cNvSpPr>
          <p:nvPr>
            <p:ph type="sldNum" sz="quarter" idx="12"/>
          </p:nvPr>
        </p:nvSpPr>
        <p:spPr>
          <a:xfrm>
            <a:off x="3543300" y="6356351"/>
            <a:ext cx="2057400" cy="365125"/>
          </a:xfrm>
        </p:spPr>
        <p:txBody>
          <a:bodyPr/>
          <a:lstStyle>
            <a:lvl1pPr algn="ctr">
              <a:defRPr/>
            </a:lvl1pPr>
          </a:lstStyle>
          <a:p>
            <a:fld id="{7B9727BC-6D7B-46B1-9571-33C860BD1B8A}" type="slidenum">
              <a:rPr lang="en-US" smtClean="0"/>
              <a:pPr/>
              <a:t>‹#›</a:t>
            </a:fld>
            <a:endParaRPr lang="en-US"/>
          </a:p>
        </p:txBody>
      </p:sp>
      <p:sp>
        <p:nvSpPr>
          <p:cNvPr id="193" name="Freeform 192">
            <a:extLst>
              <a:ext uri="{C183D7F6-B498-43B3-948B-1728B52AA6E4}">
                <adec:decorative xmlns:adec="http://schemas.microsoft.com/office/drawing/2017/decorative" xmlns="" val="1"/>
              </a:ext>
            </a:extLst>
          </p:cNvPr>
          <p:cNvSpPr/>
          <p:nvPr/>
        </p:nvSpPr>
        <p:spPr bwMode="auto">
          <a:xfrm rot="19800000">
            <a:off x="4042487" y="6399336"/>
            <a:ext cx="1147377" cy="812236"/>
          </a:xfrm>
          <a:custGeom>
            <a:avLst/>
            <a:gdLst>
              <a:gd name="connsiteX0" fmla="*/ 1147377 w 1147377"/>
              <a:gd name="connsiteY0" fmla="*/ 0 h 812236"/>
              <a:gd name="connsiteX1" fmla="*/ 1147377 w 1147377"/>
              <a:gd name="connsiteY1" fmla="*/ 812236 h 812236"/>
              <a:gd name="connsiteX2" fmla="*/ 0 w 1147377"/>
              <a:gd name="connsiteY2" fmla="*/ 149797 h 812236"/>
              <a:gd name="connsiteX3" fmla="*/ 0 w 1147377"/>
              <a:gd name="connsiteY3" fmla="*/ 0 h 812236"/>
            </a:gdLst>
            <a:ahLst/>
            <a:cxnLst>
              <a:cxn ang="0">
                <a:pos x="connsiteX0" y="connsiteY0"/>
              </a:cxn>
              <a:cxn ang="0">
                <a:pos x="connsiteX1" y="connsiteY1"/>
              </a:cxn>
              <a:cxn ang="0">
                <a:pos x="connsiteX2" y="connsiteY2"/>
              </a:cxn>
              <a:cxn ang="0">
                <a:pos x="connsiteX3" y="connsiteY3"/>
              </a:cxn>
            </a:cxnLst>
            <a:rect l="l" t="t" r="r" b="b"/>
            <a:pathLst>
              <a:path w="1147377" h="812236">
                <a:moveTo>
                  <a:pt x="1147377" y="0"/>
                </a:moveTo>
                <a:lnTo>
                  <a:pt x="1147377" y="812236"/>
                </a:lnTo>
                <a:lnTo>
                  <a:pt x="0" y="149797"/>
                </a:lnTo>
                <a:lnTo>
                  <a:pt x="0" y="0"/>
                </a:lnTo>
                <a:close/>
              </a:path>
            </a:pathLst>
          </a:custGeom>
          <a:solidFill>
            <a:srgbClr val="818A8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pitchFamily="-97" charset="0"/>
            </a:endParaRPr>
          </a:p>
        </p:txBody>
      </p:sp>
      <p:sp>
        <p:nvSpPr>
          <p:cNvPr id="208" name="Freeform 207">
            <a:extLst>
              <a:ext uri="{C183D7F6-B498-43B3-948B-1728B52AA6E4}">
                <adec:decorative xmlns:adec="http://schemas.microsoft.com/office/drawing/2017/decorative" xmlns="" val="1"/>
              </a:ext>
            </a:extLst>
          </p:cNvPr>
          <p:cNvSpPr/>
          <p:nvPr/>
        </p:nvSpPr>
        <p:spPr bwMode="auto">
          <a:xfrm rot="19800000">
            <a:off x="-354953" y="2159780"/>
            <a:ext cx="2077060" cy="877311"/>
          </a:xfrm>
          <a:custGeom>
            <a:avLst/>
            <a:gdLst>
              <a:gd name="connsiteX0" fmla="*/ 2077060 w 2077060"/>
              <a:gd name="connsiteY0" fmla="*/ 0 h 877311"/>
              <a:gd name="connsiteX1" fmla="*/ 2077060 w 2077060"/>
              <a:gd name="connsiteY1" fmla="*/ 877311 h 877311"/>
              <a:gd name="connsiteX2" fmla="*/ 0 w 2077060"/>
              <a:gd name="connsiteY2" fmla="*/ 877311 h 877311"/>
              <a:gd name="connsiteX3" fmla="*/ 506515 w 2077060"/>
              <a:gd name="connsiteY3" fmla="*/ 0 h 877311"/>
            </a:gdLst>
            <a:ahLst/>
            <a:cxnLst>
              <a:cxn ang="0">
                <a:pos x="connsiteX0" y="connsiteY0"/>
              </a:cxn>
              <a:cxn ang="0">
                <a:pos x="connsiteX1" y="connsiteY1"/>
              </a:cxn>
              <a:cxn ang="0">
                <a:pos x="connsiteX2" y="connsiteY2"/>
              </a:cxn>
              <a:cxn ang="0">
                <a:pos x="connsiteX3" y="connsiteY3"/>
              </a:cxn>
            </a:cxnLst>
            <a:rect l="l" t="t" r="r" b="b"/>
            <a:pathLst>
              <a:path w="2077060" h="877311">
                <a:moveTo>
                  <a:pt x="2077060" y="0"/>
                </a:moveTo>
                <a:lnTo>
                  <a:pt x="2077060" y="877311"/>
                </a:lnTo>
                <a:lnTo>
                  <a:pt x="0" y="877311"/>
                </a:lnTo>
                <a:lnTo>
                  <a:pt x="506515" y="0"/>
                </a:lnTo>
                <a:close/>
              </a:path>
            </a:pathLst>
          </a:custGeom>
          <a:solidFill>
            <a:srgbClr val="818A8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pitchFamily="-97" charset="0"/>
            </a:endParaRPr>
          </a:p>
        </p:txBody>
      </p:sp>
      <p:sp>
        <p:nvSpPr>
          <p:cNvPr id="197" name="Freeform 196">
            <a:extLst>
              <a:ext uri="{C183D7F6-B498-43B3-948B-1728B52AA6E4}">
                <adec:decorative xmlns:adec="http://schemas.microsoft.com/office/drawing/2017/decorative" xmlns="" val="1"/>
              </a:ext>
            </a:extLst>
          </p:cNvPr>
          <p:cNvSpPr/>
          <p:nvPr/>
        </p:nvSpPr>
        <p:spPr bwMode="auto">
          <a:xfrm rot="19800000">
            <a:off x="6700616" y="5955963"/>
            <a:ext cx="1828021" cy="1469820"/>
          </a:xfrm>
          <a:custGeom>
            <a:avLst/>
            <a:gdLst>
              <a:gd name="connsiteX0" fmla="*/ 1828021 w 1828021"/>
              <a:gd name="connsiteY0" fmla="*/ 0 h 1469820"/>
              <a:gd name="connsiteX1" fmla="*/ 1828021 w 1828021"/>
              <a:gd name="connsiteY1" fmla="*/ 1469820 h 1469820"/>
              <a:gd name="connsiteX2" fmla="*/ 0 w 1828021"/>
              <a:gd name="connsiteY2" fmla="*/ 414411 h 1469820"/>
              <a:gd name="connsiteX3" fmla="*/ 0 w 1828021"/>
              <a:gd name="connsiteY3" fmla="*/ 0 h 1469820"/>
            </a:gdLst>
            <a:ahLst/>
            <a:cxnLst>
              <a:cxn ang="0">
                <a:pos x="connsiteX0" y="connsiteY0"/>
              </a:cxn>
              <a:cxn ang="0">
                <a:pos x="connsiteX1" y="connsiteY1"/>
              </a:cxn>
              <a:cxn ang="0">
                <a:pos x="connsiteX2" y="connsiteY2"/>
              </a:cxn>
              <a:cxn ang="0">
                <a:pos x="connsiteX3" y="connsiteY3"/>
              </a:cxn>
            </a:cxnLst>
            <a:rect l="l" t="t" r="r" b="b"/>
            <a:pathLst>
              <a:path w="1828021" h="1469820">
                <a:moveTo>
                  <a:pt x="1828021" y="0"/>
                </a:moveTo>
                <a:lnTo>
                  <a:pt x="1828021" y="1469820"/>
                </a:lnTo>
                <a:lnTo>
                  <a:pt x="0" y="414411"/>
                </a:lnTo>
                <a:lnTo>
                  <a:pt x="0" y="0"/>
                </a:lnTo>
                <a:close/>
              </a:path>
            </a:pathLst>
          </a:custGeom>
          <a:solidFill>
            <a:srgbClr val="BAD7F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pitchFamily="-97" charset="0"/>
            </a:endParaRPr>
          </a:p>
        </p:txBody>
      </p:sp>
      <p:sp>
        <p:nvSpPr>
          <p:cNvPr id="180" name="Freeform 179">
            <a:extLst>
              <a:ext uri="{C183D7F6-B498-43B3-948B-1728B52AA6E4}">
                <adec:decorative xmlns:adec="http://schemas.microsoft.com/office/drawing/2017/decorative" xmlns="" val="1"/>
              </a:ext>
            </a:extLst>
          </p:cNvPr>
          <p:cNvSpPr/>
          <p:nvPr/>
        </p:nvSpPr>
        <p:spPr bwMode="auto">
          <a:xfrm rot="19800000">
            <a:off x="6904082" y="-209643"/>
            <a:ext cx="648470" cy="709479"/>
          </a:xfrm>
          <a:custGeom>
            <a:avLst/>
            <a:gdLst>
              <a:gd name="connsiteX0" fmla="*/ 0 w 648470"/>
              <a:gd name="connsiteY0" fmla="*/ 0 h 709479"/>
              <a:gd name="connsiteX1" fmla="*/ 648470 w 648470"/>
              <a:gd name="connsiteY1" fmla="*/ 374394 h 709479"/>
              <a:gd name="connsiteX2" fmla="*/ 648470 w 648470"/>
              <a:gd name="connsiteY2" fmla="*/ 709479 h 709479"/>
              <a:gd name="connsiteX3" fmla="*/ 0 w 648470"/>
              <a:gd name="connsiteY3" fmla="*/ 709479 h 709479"/>
            </a:gdLst>
            <a:ahLst/>
            <a:cxnLst>
              <a:cxn ang="0">
                <a:pos x="connsiteX0" y="connsiteY0"/>
              </a:cxn>
              <a:cxn ang="0">
                <a:pos x="connsiteX1" y="connsiteY1"/>
              </a:cxn>
              <a:cxn ang="0">
                <a:pos x="connsiteX2" y="connsiteY2"/>
              </a:cxn>
              <a:cxn ang="0">
                <a:pos x="connsiteX3" y="connsiteY3"/>
              </a:cxn>
            </a:cxnLst>
            <a:rect l="l" t="t" r="r" b="b"/>
            <a:pathLst>
              <a:path w="648470" h="709479">
                <a:moveTo>
                  <a:pt x="0" y="0"/>
                </a:moveTo>
                <a:lnTo>
                  <a:pt x="648470" y="374394"/>
                </a:lnTo>
                <a:lnTo>
                  <a:pt x="648470" y="709479"/>
                </a:lnTo>
                <a:lnTo>
                  <a:pt x="0" y="709479"/>
                </a:lnTo>
                <a:close/>
              </a:path>
            </a:pathLst>
          </a:custGeom>
          <a:solidFill>
            <a:srgbClr val="87B94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pitchFamily="-97" charset="0"/>
            </a:endParaRPr>
          </a:p>
        </p:txBody>
      </p:sp>
      <p:sp>
        <p:nvSpPr>
          <p:cNvPr id="13" name="Rectangle 12">
            <a:extLst>
              <a:ext uri="{C183D7F6-B498-43B3-948B-1728B52AA6E4}">
                <adec:decorative xmlns:adec="http://schemas.microsoft.com/office/drawing/2017/decorative" xmlns="" val="1"/>
              </a:ext>
            </a:extLst>
          </p:cNvPr>
          <p:cNvSpPr/>
          <p:nvPr/>
        </p:nvSpPr>
        <p:spPr bwMode="auto">
          <a:xfrm rot="19800000">
            <a:off x="491166" y="2454549"/>
            <a:ext cx="3796134" cy="2168579"/>
          </a:xfrm>
          <a:prstGeom prst="rect">
            <a:avLst/>
          </a:prstGeom>
          <a:solidFill>
            <a:srgbClr val="87B94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pitchFamily="-97" charset="0"/>
            </a:endParaRPr>
          </a:p>
        </p:txBody>
      </p:sp>
      <p:sp>
        <p:nvSpPr>
          <p:cNvPr id="16" name="Oval 15">
            <a:extLst>
              <a:ext uri="{C183D7F6-B498-43B3-948B-1728B52AA6E4}">
                <adec:decorative xmlns:adec="http://schemas.microsoft.com/office/drawing/2017/decorative" xmlns="" val="1"/>
              </a:ext>
            </a:extLst>
          </p:cNvPr>
          <p:cNvSpPr/>
          <p:nvPr/>
        </p:nvSpPr>
        <p:spPr bwMode="auto">
          <a:xfrm rot="19800000">
            <a:off x="3922736" y="3186144"/>
            <a:ext cx="442335" cy="442333"/>
          </a:xfrm>
          <a:prstGeom prst="ellipse">
            <a:avLst/>
          </a:prstGeom>
          <a:solidFill>
            <a:srgbClr val="165788">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pitchFamily="-97" charset="0"/>
            </a:endParaRPr>
          </a:p>
        </p:txBody>
      </p:sp>
      <p:sp>
        <p:nvSpPr>
          <p:cNvPr id="17" name="Freeform 45">
            <a:extLst>
              <a:ext uri="{C183D7F6-B498-43B3-948B-1728B52AA6E4}">
                <adec:decorative xmlns:adec="http://schemas.microsoft.com/office/drawing/2017/decorative" xmlns="" val="1"/>
              </a:ext>
            </a:extLst>
          </p:cNvPr>
          <p:cNvSpPr>
            <a:spLocks noEditPoints="1"/>
          </p:cNvSpPr>
          <p:nvPr/>
        </p:nvSpPr>
        <p:spPr bwMode="auto">
          <a:xfrm rot="19800000">
            <a:off x="3953797" y="3263057"/>
            <a:ext cx="399606" cy="309987"/>
          </a:xfrm>
          <a:custGeom>
            <a:avLst/>
            <a:gdLst>
              <a:gd name="T0" fmla="*/ 334 w 334"/>
              <a:gd name="T1" fmla="*/ 131 h 259"/>
              <a:gd name="T2" fmla="*/ 280 w 334"/>
              <a:gd name="T3" fmla="*/ 37 h 259"/>
              <a:gd name="T4" fmla="*/ 236 w 334"/>
              <a:gd name="T5" fmla="*/ 49 h 259"/>
              <a:gd name="T6" fmla="*/ 185 w 334"/>
              <a:gd name="T7" fmla="*/ 30 h 259"/>
              <a:gd name="T8" fmla="*/ 161 w 334"/>
              <a:gd name="T9" fmla="*/ 30 h 259"/>
              <a:gd name="T10" fmla="*/ 154 w 334"/>
              <a:gd name="T11" fmla="*/ 32 h 259"/>
              <a:gd name="T12" fmla="*/ 57 w 334"/>
              <a:gd name="T13" fmla="*/ 0 h 259"/>
              <a:gd name="T14" fmla="*/ 0 w 334"/>
              <a:gd name="T15" fmla="*/ 92 h 259"/>
              <a:gd name="T16" fmla="*/ 30 w 334"/>
              <a:gd name="T17" fmla="*/ 125 h 259"/>
              <a:gd name="T18" fmla="*/ 26 w 334"/>
              <a:gd name="T19" fmla="*/ 130 h 259"/>
              <a:gd name="T20" fmla="*/ 26 w 334"/>
              <a:gd name="T21" fmla="*/ 151 h 259"/>
              <a:gd name="T22" fmla="*/ 94 w 334"/>
              <a:gd name="T23" fmla="*/ 228 h 259"/>
              <a:gd name="T24" fmla="*/ 112 w 334"/>
              <a:gd name="T25" fmla="*/ 224 h 259"/>
              <a:gd name="T26" fmla="*/ 114 w 334"/>
              <a:gd name="T27" fmla="*/ 222 h 259"/>
              <a:gd name="T28" fmla="*/ 135 w 334"/>
              <a:gd name="T29" fmla="*/ 243 h 259"/>
              <a:gd name="T30" fmla="*/ 177 w 334"/>
              <a:gd name="T31" fmla="*/ 241 h 259"/>
              <a:gd name="T32" fmla="*/ 222 w 334"/>
              <a:gd name="T33" fmla="*/ 228 h 259"/>
              <a:gd name="T34" fmla="*/ 252 w 334"/>
              <a:gd name="T35" fmla="*/ 203 h 259"/>
              <a:gd name="T36" fmla="*/ 272 w 334"/>
              <a:gd name="T37" fmla="*/ 158 h 259"/>
              <a:gd name="T38" fmla="*/ 334 w 334"/>
              <a:gd name="T39" fmla="*/ 131 h 259"/>
              <a:gd name="T40" fmla="*/ 247 w 334"/>
              <a:gd name="T41" fmla="*/ 190 h 259"/>
              <a:gd name="T42" fmla="*/ 185 w 334"/>
              <a:gd name="T43" fmla="*/ 128 h 259"/>
              <a:gd name="T44" fmla="*/ 180 w 334"/>
              <a:gd name="T45" fmla="*/ 126 h 259"/>
              <a:gd name="T46" fmla="*/ 172 w 334"/>
              <a:gd name="T47" fmla="*/ 134 h 259"/>
              <a:gd name="T48" fmla="*/ 175 w 334"/>
              <a:gd name="T49" fmla="*/ 140 h 259"/>
              <a:gd name="T50" fmla="*/ 237 w 334"/>
              <a:gd name="T51" fmla="*/ 202 h 259"/>
              <a:gd name="T52" fmla="*/ 222 w 334"/>
              <a:gd name="T53" fmla="*/ 214 h 259"/>
              <a:gd name="T54" fmla="*/ 166 w 334"/>
              <a:gd name="T55" fmla="*/ 158 h 259"/>
              <a:gd name="T56" fmla="*/ 166 w 334"/>
              <a:gd name="T57" fmla="*/ 158 h 259"/>
              <a:gd name="T58" fmla="*/ 160 w 334"/>
              <a:gd name="T59" fmla="*/ 156 h 259"/>
              <a:gd name="T60" fmla="*/ 153 w 334"/>
              <a:gd name="T61" fmla="*/ 163 h 259"/>
              <a:gd name="T62" fmla="*/ 156 w 334"/>
              <a:gd name="T63" fmla="*/ 170 h 259"/>
              <a:gd name="T64" fmla="*/ 209 w 334"/>
              <a:gd name="T65" fmla="*/ 223 h 259"/>
              <a:gd name="T66" fmla="*/ 190 w 334"/>
              <a:gd name="T67" fmla="*/ 232 h 259"/>
              <a:gd name="T68" fmla="*/ 147 w 334"/>
              <a:gd name="T69" fmla="*/ 189 h 259"/>
              <a:gd name="T70" fmla="*/ 142 w 334"/>
              <a:gd name="T71" fmla="*/ 187 h 259"/>
              <a:gd name="T72" fmla="*/ 134 w 334"/>
              <a:gd name="T73" fmla="*/ 195 h 259"/>
              <a:gd name="T74" fmla="*/ 137 w 334"/>
              <a:gd name="T75" fmla="*/ 201 h 259"/>
              <a:gd name="T76" fmla="*/ 167 w 334"/>
              <a:gd name="T77" fmla="*/ 231 h 259"/>
              <a:gd name="T78" fmla="*/ 144 w 334"/>
              <a:gd name="T79" fmla="*/ 233 h 259"/>
              <a:gd name="T80" fmla="*/ 123 w 334"/>
              <a:gd name="T81" fmla="*/ 211 h 259"/>
              <a:gd name="T82" fmla="*/ 118 w 334"/>
              <a:gd name="T83" fmla="*/ 191 h 259"/>
              <a:gd name="T84" fmla="*/ 102 w 334"/>
              <a:gd name="T85" fmla="*/ 188 h 259"/>
              <a:gd name="T86" fmla="*/ 105 w 334"/>
              <a:gd name="T87" fmla="*/ 164 h 259"/>
              <a:gd name="T88" fmla="*/ 86 w 334"/>
              <a:gd name="T89" fmla="*/ 157 h 259"/>
              <a:gd name="T90" fmla="*/ 82 w 334"/>
              <a:gd name="T91" fmla="*/ 133 h 259"/>
              <a:gd name="T92" fmla="*/ 62 w 334"/>
              <a:gd name="T93" fmla="*/ 132 h 259"/>
              <a:gd name="T94" fmla="*/ 56 w 334"/>
              <a:gd name="T95" fmla="*/ 122 h 259"/>
              <a:gd name="T96" fmla="*/ 42 w 334"/>
              <a:gd name="T97" fmla="*/ 119 h 259"/>
              <a:gd name="T98" fmla="*/ 43 w 334"/>
              <a:gd name="T99" fmla="*/ 118 h 259"/>
              <a:gd name="T100" fmla="*/ 19 w 334"/>
              <a:gd name="T101" fmla="*/ 90 h 259"/>
              <a:gd name="T102" fmla="*/ 63 w 334"/>
              <a:gd name="T103" fmla="*/ 17 h 259"/>
              <a:gd name="T104" fmla="*/ 133 w 334"/>
              <a:gd name="T105" fmla="*/ 40 h 259"/>
              <a:gd name="T106" fmla="*/ 104 w 334"/>
              <a:gd name="T107" fmla="*/ 50 h 259"/>
              <a:gd name="T108" fmla="*/ 94 w 334"/>
              <a:gd name="T109" fmla="*/ 75 h 259"/>
              <a:gd name="T110" fmla="*/ 131 w 334"/>
              <a:gd name="T111" fmla="*/ 87 h 259"/>
              <a:gd name="T112" fmla="*/ 170 w 334"/>
              <a:gd name="T113" fmla="*/ 77 h 259"/>
              <a:gd name="T114" fmla="*/ 258 w 334"/>
              <a:gd name="T115" fmla="*/ 159 h 259"/>
              <a:gd name="T116" fmla="*/ 247 w 334"/>
              <a:gd name="T117" fmla="*/ 19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4" h="259">
                <a:moveTo>
                  <a:pt x="334" y="131"/>
                </a:moveTo>
                <a:cubicBezTo>
                  <a:pt x="280" y="37"/>
                  <a:pt x="280" y="37"/>
                  <a:pt x="280" y="37"/>
                </a:cubicBezTo>
                <a:cubicBezTo>
                  <a:pt x="236" y="49"/>
                  <a:pt x="236" y="49"/>
                  <a:pt x="236" y="49"/>
                </a:cubicBezTo>
                <a:cubicBezTo>
                  <a:pt x="185" y="30"/>
                  <a:pt x="185" y="30"/>
                  <a:pt x="185" y="30"/>
                </a:cubicBezTo>
                <a:cubicBezTo>
                  <a:pt x="178" y="28"/>
                  <a:pt x="172" y="26"/>
                  <a:pt x="161" y="30"/>
                </a:cubicBezTo>
                <a:cubicBezTo>
                  <a:pt x="154" y="32"/>
                  <a:pt x="154" y="32"/>
                  <a:pt x="154" y="32"/>
                </a:cubicBezTo>
                <a:cubicBezTo>
                  <a:pt x="57" y="0"/>
                  <a:pt x="57" y="0"/>
                  <a:pt x="57" y="0"/>
                </a:cubicBezTo>
                <a:cubicBezTo>
                  <a:pt x="0" y="92"/>
                  <a:pt x="0" y="92"/>
                  <a:pt x="0" y="92"/>
                </a:cubicBezTo>
                <a:cubicBezTo>
                  <a:pt x="30" y="125"/>
                  <a:pt x="30" y="125"/>
                  <a:pt x="30" y="125"/>
                </a:cubicBezTo>
                <a:cubicBezTo>
                  <a:pt x="26" y="130"/>
                  <a:pt x="26" y="130"/>
                  <a:pt x="26" y="130"/>
                </a:cubicBezTo>
                <a:cubicBezTo>
                  <a:pt x="20" y="137"/>
                  <a:pt x="22" y="142"/>
                  <a:pt x="26" y="151"/>
                </a:cubicBezTo>
                <a:cubicBezTo>
                  <a:pt x="37" y="180"/>
                  <a:pt x="69" y="214"/>
                  <a:pt x="94" y="228"/>
                </a:cubicBezTo>
                <a:cubicBezTo>
                  <a:pt x="99" y="231"/>
                  <a:pt x="106" y="231"/>
                  <a:pt x="112" y="224"/>
                </a:cubicBezTo>
                <a:cubicBezTo>
                  <a:pt x="114" y="222"/>
                  <a:pt x="114" y="222"/>
                  <a:pt x="114" y="222"/>
                </a:cubicBezTo>
                <a:cubicBezTo>
                  <a:pt x="135" y="243"/>
                  <a:pt x="135" y="243"/>
                  <a:pt x="135" y="243"/>
                </a:cubicBezTo>
                <a:cubicBezTo>
                  <a:pt x="150" y="259"/>
                  <a:pt x="170" y="249"/>
                  <a:pt x="177" y="241"/>
                </a:cubicBezTo>
                <a:cubicBezTo>
                  <a:pt x="191" y="251"/>
                  <a:pt x="213" y="248"/>
                  <a:pt x="222" y="228"/>
                </a:cubicBezTo>
                <a:cubicBezTo>
                  <a:pt x="241" y="227"/>
                  <a:pt x="250" y="213"/>
                  <a:pt x="252" y="203"/>
                </a:cubicBezTo>
                <a:cubicBezTo>
                  <a:pt x="279" y="197"/>
                  <a:pt x="274" y="171"/>
                  <a:pt x="272" y="158"/>
                </a:cubicBezTo>
                <a:lnTo>
                  <a:pt x="334" y="131"/>
                </a:lnTo>
                <a:close/>
                <a:moveTo>
                  <a:pt x="247" y="190"/>
                </a:moveTo>
                <a:cubicBezTo>
                  <a:pt x="234" y="177"/>
                  <a:pt x="187" y="130"/>
                  <a:pt x="185" y="128"/>
                </a:cubicBezTo>
                <a:cubicBezTo>
                  <a:pt x="184" y="127"/>
                  <a:pt x="182" y="126"/>
                  <a:pt x="180" y="126"/>
                </a:cubicBezTo>
                <a:cubicBezTo>
                  <a:pt x="175" y="126"/>
                  <a:pt x="172" y="129"/>
                  <a:pt x="172" y="134"/>
                </a:cubicBezTo>
                <a:cubicBezTo>
                  <a:pt x="172" y="136"/>
                  <a:pt x="173" y="139"/>
                  <a:pt x="175" y="140"/>
                </a:cubicBezTo>
                <a:cubicBezTo>
                  <a:pt x="183" y="147"/>
                  <a:pt x="227" y="192"/>
                  <a:pt x="237" y="202"/>
                </a:cubicBezTo>
                <a:cubicBezTo>
                  <a:pt x="236" y="208"/>
                  <a:pt x="229" y="214"/>
                  <a:pt x="222" y="214"/>
                </a:cubicBezTo>
                <a:cubicBezTo>
                  <a:pt x="166" y="158"/>
                  <a:pt x="166" y="158"/>
                  <a:pt x="166" y="158"/>
                </a:cubicBezTo>
                <a:cubicBezTo>
                  <a:pt x="166" y="158"/>
                  <a:pt x="166" y="158"/>
                  <a:pt x="166" y="158"/>
                </a:cubicBezTo>
                <a:cubicBezTo>
                  <a:pt x="164" y="157"/>
                  <a:pt x="162" y="156"/>
                  <a:pt x="160" y="156"/>
                </a:cubicBezTo>
                <a:cubicBezTo>
                  <a:pt x="156" y="156"/>
                  <a:pt x="153" y="159"/>
                  <a:pt x="153" y="163"/>
                </a:cubicBezTo>
                <a:cubicBezTo>
                  <a:pt x="153" y="166"/>
                  <a:pt x="154" y="169"/>
                  <a:pt x="156" y="170"/>
                </a:cubicBezTo>
                <a:cubicBezTo>
                  <a:pt x="209" y="223"/>
                  <a:pt x="209" y="223"/>
                  <a:pt x="209" y="223"/>
                </a:cubicBezTo>
                <a:cubicBezTo>
                  <a:pt x="204" y="231"/>
                  <a:pt x="198" y="233"/>
                  <a:pt x="190" y="232"/>
                </a:cubicBezTo>
                <a:cubicBezTo>
                  <a:pt x="147" y="189"/>
                  <a:pt x="147" y="189"/>
                  <a:pt x="147" y="189"/>
                </a:cubicBezTo>
                <a:cubicBezTo>
                  <a:pt x="146" y="188"/>
                  <a:pt x="144" y="187"/>
                  <a:pt x="142" y="187"/>
                </a:cubicBezTo>
                <a:cubicBezTo>
                  <a:pt x="137" y="187"/>
                  <a:pt x="134" y="190"/>
                  <a:pt x="134" y="195"/>
                </a:cubicBezTo>
                <a:cubicBezTo>
                  <a:pt x="134" y="197"/>
                  <a:pt x="135" y="200"/>
                  <a:pt x="137" y="201"/>
                </a:cubicBezTo>
                <a:cubicBezTo>
                  <a:pt x="167" y="231"/>
                  <a:pt x="167" y="231"/>
                  <a:pt x="167" y="231"/>
                </a:cubicBezTo>
                <a:cubicBezTo>
                  <a:pt x="160" y="240"/>
                  <a:pt x="150" y="238"/>
                  <a:pt x="144" y="233"/>
                </a:cubicBezTo>
                <a:cubicBezTo>
                  <a:pt x="123" y="211"/>
                  <a:pt x="123" y="211"/>
                  <a:pt x="123" y="211"/>
                </a:cubicBezTo>
                <a:cubicBezTo>
                  <a:pt x="126" y="204"/>
                  <a:pt x="124" y="197"/>
                  <a:pt x="118" y="191"/>
                </a:cubicBezTo>
                <a:cubicBezTo>
                  <a:pt x="116" y="189"/>
                  <a:pt x="110" y="185"/>
                  <a:pt x="102" y="188"/>
                </a:cubicBezTo>
                <a:cubicBezTo>
                  <a:pt x="108" y="181"/>
                  <a:pt x="111" y="172"/>
                  <a:pt x="105" y="164"/>
                </a:cubicBezTo>
                <a:cubicBezTo>
                  <a:pt x="100" y="159"/>
                  <a:pt x="94" y="155"/>
                  <a:pt x="86" y="157"/>
                </a:cubicBezTo>
                <a:cubicBezTo>
                  <a:pt x="91" y="151"/>
                  <a:pt x="92" y="141"/>
                  <a:pt x="82" y="133"/>
                </a:cubicBezTo>
                <a:cubicBezTo>
                  <a:pt x="78" y="129"/>
                  <a:pt x="67" y="128"/>
                  <a:pt x="62" y="132"/>
                </a:cubicBezTo>
                <a:cubicBezTo>
                  <a:pt x="61" y="128"/>
                  <a:pt x="59" y="124"/>
                  <a:pt x="56" y="122"/>
                </a:cubicBezTo>
                <a:cubicBezTo>
                  <a:pt x="52" y="118"/>
                  <a:pt x="47" y="118"/>
                  <a:pt x="42" y="119"/>
                </a:cubicBezTo>
                <a:cubicBezTo>
                  <a:pt x="42" y="118"/>
                  <a:pt x="43" y="118"/>
                  <a:pt x="43" y="118"/>
                </a:cubicBezTo>
                <a:cubicBezTo>
                  <a:pt x="19" y="90"/>
                  <a:pt x="19" y="90"/>
                  <a:pt x="19" y="90"/>
                </a:cubicBezTo>
                <a:cubicBezTo>
                  <a:pt x="63" y="17"/>
                  <a:pt x="63" y="17"/>
                  <a:pt x="63" y="17"/>
                </a:cubicBezTo>
                <a:cubicBezTo>
                  <a:pt x="133" y="40"/>
                  <a:pt x="133" y="40"/>
                  <a:pt x="133" y="40"/>
                </a:cubicBezTo>
                <a:cubicBezTo>
                  <a:pt x="104" y="50"/>
                  <a:pt x="104" y="50"/>
                  <a:pt x="104" y="50"/>
                </a:cubicBezTo>
                <a:cubicBezTo>
                  <a:pt x="95" y="54"/>
                  <a:pt x="89" y="65"/>
                  <a:pt x="94" y="75"/>
                </a:cubicBezTo>
                <a:cubicBezTo>
                  <a:pt x="98" y="83"/>
                  <a:pt x="111" y="87"/>
                  <a:pt x="131" y="87"/>
                </a:cubicBezTo>
                <a:cubicBezTo>
                  <a:pt x="143" y="87"/>
                  <a:pt x="170" y="77"/>
                  <a:pt x="170" y="77"/>
                </a:cubicBezTo>
                <a:cubicBezTo>
                  <a:pt x="170" y="77"/>
                  <a:pt x="258" y="159"/>
                  <a:pt x="258" y="159"/>
                </a:cubicBezTo>
                <a:cubicBezTo>
                  <a:pt x="260" y="168"/>
                  <a:pt x="264" y="190"/>
                  <a:pt x="247" y="190"/>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sz="1800" dirty="0"/>
          </a:p>
        </p:txBody>
      </p:sp>
      <p:sp>
        <p:nvSpPr>
          <p:cNvPr id="18" name="Rectangle 17">
            <a:extLst>
              <a:ext uri="{C183D7F6-B498-43B3-948B-1728B52AA6E4}">
                <adec:decorative xmlns:adec="http://schemas.microsoft.com/office/drawing/2017/decorative" xmlns="" val="1"/>
              </a:ext>
            </a:extLst>
          </p:cNvPr>
          <p:cNvSpPr/>
          <p:nvPr/>
        </p:nvSpPr>
        <p:spPr bwMode="auto">
          <a:xfrm rot="19800000">
            <a:off x="4536095" y="1807562"/>
            <a:ext cx="2238577" cy="2168579"/>
          </a:xfrm>
          <a:prstGeom prst="rect">
            <a:avLst/>
          </a:prstGeom>
          <a:solidFill>
            <a:srgbClr val="16578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pitchFamily="-97" charset="0"/>
            </a:endParaRPr>
          </a:p>
        </p:txBody>
      </p:sp>
      <p:sp>
        <p:nvSpPr>
          <p:cNvPr id="21" name="Freeform 24">
            <a:extLst>
              <a:ext uri="{C183D7F6-B498-43B3-948B-1728B52AA6E4}">
                <adec:decorative xmlns:adec="http://schemas.microsoft.com/office/drawing/2017/decorative" xmlns="" val="1"/>
              </a:ext>
            </a:extLst>
          </p:cNvPr>
          <p:cNvSpPr>
            <a:spLocks/>
          </p:cNvSpPr>
          <p:nvPr/>
        </p:nvSpPr>
        <p:spPr bwMode="auto">
          <a:xfrm rot="13152747">
            <a:off x="5818296" y="1692548"/>
            <a:ext cx="295760" cy="333469"/>
          </a:xfrm>
          <a:custGeom>
            <a:avLst/>
            <a:gdLst>
              <a:gd name="T0" fmla="*/ 250 w 273"/>
              <a:gd name="T1" fmla="*/ 122 h 308"/>
              <a:gd name="T2" fmla="*/ 229 w 273"/>
              <a:gd name="T3" fmla="*/ 136 h 308"/>
              <a:gd name="T4" fmla="*/ 227 w 273"/>
              <a:gd name="T5" fmla="*/ 136 h 308"/>
              <a:gd name="T6" fmla="*/ 204 w 273"/>
              <a:gd name="T7" fmla="*/ 114 h 308"/>
              <a:gd name="T8" fmla="*/ 181 w 273"/>
              <a:gd name="T9" fmla="*/ 132 h 308"/>
              <a:gd name="T10" fmla="*/ 180 w 273"/>
              <a:gd name="T11" fmla="*/ 132 h 308"/>
              <a:gd name="T12" fmla="*/ 180 w 273"/>
              <a:gd name="T13" fmla="*/ 128 h 308"/>
              <a:gd name="T14" fmla="*/ 157 w 273"/>
              <a:gd name="T15" fmla="*/ 105 h 308"/>
              <a:gd name="T16" fmla="*/ 134 w 273"/>
              <a:gd name="T17" fmla="*/ 128 h 308"/>
              <a:gd name="T18" fmla="*/ 134 w 273"/>
              <a:gd name="T19" fmla="*/ 27 h 308"/>
              <a:gd name="T20" fmla="*/ 110 w 273"/>
              <a:gd name="T21" fmla="*/ 0 h 308"/>
              <a:gd name="T22" fmla="*/ 87 w 273"/>
              <a:gd name="T23" fmla="*/ 27 h 308"/>
              <a:gd name="T24" fmla="*/ 87 w 273"/>
              <a:gd name="T25" fmla="*/ 158 h 308"/>
              <a:gd name="T26" fmla="*/ 87 w 273"/>
              <a:gd name="T27" fmla="*/ 168 h 308"/>
              <a:gd name="T28" fmla="*/ 87 w 273"/>
              <a:gd name="T29" fmla="*/ 206 h 308"/>
              <a:gd name="T30" fmla="*/ 48 w 273"/>
              <a:gd name="T31" fmla="*/ 167 h 308"/>
              <a:gd name="T32" fmla="*/ 10 w 273"/>
              <a:gd name="T33" fmla="*/ 167 h 308"/>
              <a:gd name="T34" fmla="*/ 10 w 273"/>
              <a:gd name="T35" fmla="*/ 205 h 308"/>
              <a:gd name="T36" fmla="*/ 87 w 273"/>
              <a:gd name="T37" fmla="*/ 282 h 308"/>
              <a:gd name="T38" fmla="*/ 180 w 273"/>
              <a:gd name="T39" fmla="*/ 308 h 308"/>
              <a:gd name="T40" fmla="*/ 273 w 273"/>
              <a:gd name="T41" fmla="*/ 223 h 308"/>
              <a:gd name="T42" fmla="*/ 273 w 273"/>
              <a:gd name="T43" fmla="*/ 158 h 308"/>
              <a:gd name="T44" fmla="*/ 273 w 273"/>
              <a:gd name="T45" fmla="*/ 146 h 308"/>
              <a:gd name="T46" fmla="*/ 250 w 273"/>
              <a:gd name="T47" fmla="*/ 122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3" h="308">
                <a:moveTo>
                  <a:pt x="250" y="122"/>
                </a:moveTo>
                <a:cubicBezTo>
                  <a:pt x="241" y="122"/>
                  <a:pt x="233" y="128"/>
                  <a:pt x="229" y="136"/>
                </a:cubicBezTo>
                <a:cubicBezTo>
                  <a:pt x="228" y="136"/>
                  <a:pt x="227" y="136"/>
                  <a:pt x="227" y="136"/>
                </a:cubicBezTo>
                <a:cubicBezTo>
                  <a:pt x="226" y="123"/>
                  <a:pt x="216" y="114"/>
                  <a:pt x="204" y="114"/>
                </a:cubicBezTo>
                <a:cubicBezTo>
                  <a:pt x="192" y="114"/>
                  <a:pt x="183" y="122"/>
                  <a:pt x="181" y="132"/>
                </a:cubicBezTo>
                <a:cubicBezTo>
                  <a:pt x="181" y="132"/>
                  <a:pt x="180" y="132"/>
                  <a:pt x="180" y="132"/>
                </a:cubicBezTo>
                <a:cubicBezTo>
                  <a:pt x="180" y="128"/>
                  <a:pt x="180" y="128"/>
                  <a:pt x="180" y="128"/>
                </a:cubicBezTo>
                <a:cubicBezTo>
                  <a:pt x="180" y="116"/>
                  <a:pt x="170" y="105"/>
                  <a:pt x="157" y="105"/>
                </a:cubicBezTo>
                <a:cubicBezTo>
                  <a:pt x="144" y="105"/>
                  <a:pt x="134" y="116"/>
                  <a:pt x="134" y="128"/>
                </a:cubicBezTo>
                <a:cubicBezTo>
                  <a:pt x="134" y="27"/>
                  <a:pt x="134" y="27"/>
                  <a:pt x="134" y="27"/>
                </a:cubicBezTo>
                <a:cubicBezTo>
                  <a:pt x="134" y="12"/>
                  <a:pt x="123" y="0"/>
                  <a:pt x="110" y="0"/>
                </a:cubicBezTo>
                <a:cubicBezTo>
                  <a:pt x="97" y="0"/>
                  <a:pt x="87" y="12"/>
                  <a:pt x="87" y="27"/>
                </a:cubicBezTo>
                <a:cubicBezTo>
                  <a:pt x="87" y="158"/>
                  <a:pt x="87" y="158"/>
                  <a:pt x="87" y="158"/>
                </a:cubicBezTo>
                <a:cubicBezTo>
                  <a:pt x="87" y="168"/>
                  <a:pt x="87" y="168"/>
                  <a:pt x="87" y="168"/>
                </a:cubicBezTo>
                <a:cubicBezTo>
                  <a:pt x="87" y="206"/>
                  <a:pt x="87" y="206"/>
                  <a:pt x="87" y="206"/>
                </a:cubicBezTo>
                <a:cubicBezTo>
                  <a:pt x="48" y="167"/>
                  <a:pt x="48" y="167"/>
                  <a:pt x="48" y="167"/>
                </a:cubicBezTo>
                <a:cubicBezTo>
                  <a:pt x="38" y="156"/>
                  <a:pt x="21" y="156"/>
                  <a:pt x="10" y="167"/>
                </a:cubicBezTo>
                <a:cubicBezTo>
                  <a:pt x="0" y="178"/>
                  <a:pt x="0" y="195"/>
                  <a:pt x="10" y="205"/>
                </a:cubicBezTo>
                <a:cubicBezTo>
                  <a:pt x="87" y="282"/>
                  <a:pt x="87" y="282"/>
                  <a:pt x="87" y="282"/>
                </a:cubicBezTo>
                <a:cubicBezTo>
                  <a:pt x="87" y="282"/>
                  <a:pt x="102" y="308"/>
                  <a:pt x="180" y="308"/>
                </a:cubicBezTo>
                <a:cubicBezTo>
                  <a:pt x="273" y="308"/>
                  <a:pt x="273" y="223"/>
                  <a:pt x="273" y="223"/>
                </a:cubicBezTo>
                <a:cubicBezTo>
                  <a:pt x="273" y="158"/>
                  <a:pt x="273" y="158"/>
                  <a:pt x="273" y="158"/>
                </a:cubicBezTo>
                <a:cubicBezTo>
                  <a:pt x="273" y="146"/>
                  <a:pt x="273" y="146"/>
                  <a:pt x="273" y="146"/>
                </a:cubicBezTo>
                <a:cubicBezTo>
                  <a:pt x="273" y="133"/>
                  <a:pt x="263" y="122"/>
                  <a:pt x="250" y="122"/>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sz="1800" dirty="0"/>
          </a:p>
        </p:txBody>
      </p:sp>
      <p:sp>
        <p:nvSpPr>
          <p:cNvPr id="214" name="Freeform 213">
            <a:extLst>
              <a:ext uri="{C183D7F6-B498-43B3-948B-1728B52AA6E4}">
                <adec:decorative xmlns:adec="http://schemas.microsoft.com/office/drawing/2017/decorative" xmlns="" val="1"/>
              </a:ext>
            </a:extLst>
          </p:cNvPr>
          <p:cNvSpPr/>
          <p:nvPr/>
        </p:nvSpPr>
        <p:spPr bwMode="auto">
          <a:xfrm rot="19800000">
            <a:off x="3460282" y="93602"/>
            <a:ext cx="3400372" cy="1551047"/>
          </a:xfrm>
          <a:custGeom>
            <a:avLst/>
            <a:gdLst>
              <a:gd name="connsiteX0" fmla="*/ 2119399 w 3400372"/>
              <a:gd name="connsiteY0" fmla="*/ 0 h 1551047"/>
              <a:gd name="connsiteX1" fmla="*/ 3400372 w 3400372"/>
              <a:gd name="connsiteY1" fmla="*/ 739570 h 1551047"/>
              <a:gd name="connsiteX2" fmla="*/ 3400372 w 3400372"/>
              <a:gd name="connsiteY2" fmla="*/ 1551047 h 1551047"/>
              <a:gd name="connsiteX3" fmla="*/ 0 w 3400372"/>
              <a:gd name="connsiteY3" fmla="*/ 1551047 h 1551047"/>
              <a:gd name="connsiteX4" fmla="*/ 0 w 3400372"/>
              <a:gd name="connsiteY4" fmla="*/ 0 h 155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372" h="1551047">
                <a:moveTo>
                  <a:pt x="2119399" y="0"/>
                </a:moveTo>
                <a:lnTo>
                  <a:pt x="3400372" y="739570"/>
                </a:lnTo>
                <a:lnTo>
                  <a:pt x="3400372" y="1551047"/>
                </a:lnTo>
                <a:lnTo>
                  <a:pt x="0" y="1551047"/>
                </a:lnTo>
                <a:lnTo>
                  <a:pt x="0" y="0"/>
                </a:lnTo>
                <a:close/>
              </a:path>
            </a:pathLst>
          </a:custGeom>
          <a:solidFill>
            <a:srgbClr val="BAD7F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pitchFamily="-97" charset="0"/>
            </a:endParaRPr>
          </a:p>
        </p:txBody>
      </p:sp>
      <p:sp>
        <p:nvSpPr>
          <p:cNvPr id="25" name="Oval 24">
            <a:extLst>
              <a:ext uri="{C183D7F6-B498-43B3-948B-1728B52AA6E4}">
                <adec:decorative xmlns:adec="http://schemas.microsoft.com/office/drawing/2017/decorative" xmlns="" val="1"/>
              </a:ext>
            </a:extLst>
          </p:cNvPr>
          <p:cNvSpPr/>
          <p:nvPr/>
        </p:nvSpPr>
        <p:spPr bwMode="auto">
          <a:xfrm rot="3600000">
            <a:off x="3518934" y="952897"/>
            <a:ext cx="442333" cy="442333"/>
          </a:xfrm>
          <a:prstGeom prst="ellipse">
            <a:avLst/>
          </a:prstGeom>
          <a:solidFill>
            <a:srgbClr val="818A8F">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pitchFamily="-97" charset="0"/>
            </a:endParaRPr>
          </a:p>
        </p:txBody>
      </p:sp>
      <p:sp>
        <p:nvSpPr>
          <p:cNvPr id="26" name="Freeform 70">
            <a:extLst>
              <a:ext uri="{C183D7F6-B498-43B3-948B-1728B52AA6E4}">
                <adec:decorative xmlns:adec="http://schemas.microsoft.com/office/drawing/2017/decorative" xmlns="" val="1"/>
              </a:ext>
            </a:extLst>
          </p:cNvPr>
          <p:cNvSpPr>
            <a:spLocks/>
          </p:cNvSpPr>
          <p:nvPr/>
        </p:nvSpPr>
        <p:spPr bwMode="auto">
          <a:xfrm rot="3600000">
            <a:off x="3629803" y="995818"/>
            <a:ext cx="247418" cy="313720"/>
          </a:xfrm>
          <a:custGeom>
            <a:avLst/>
            <a:gdLst/>
            <a:ahLst/>
            <a:cxnLst>
              <a:cxn ang="0">
                <a:pos x="233" y="2025"/>
              </a:cxn>
              <a:cxn ang="0">
                <a:pos x="153" y="2157"/>
              </a:cxn>
              <a:cxn ang="0">
                <a:pos x="91" y="2289"/>
              </a:cxn>
              <a:cxn ang="0">
                <a:pos x="47" y="2421"/>
              </a:cxn>
              <a:cxn ang="0">
                <a:pos x="18" y="2554"/>
              </a:cxn>
              <a:cxn ang="0">
                <a:pos x="3" y="2684"/>
              </a:cxn>
              <a:cxn ang="0">
                <a:pos x="0" y="2813"/>
              </a:cxn>
              <a:cxn ang="0">
                <a:pos x="16" y="3000"/>
              </a:cxn>
              <a:cxn ang="0">
                <a:pos x="69" y="3237"/>
              </a:cxn>
              <a:cxn ang="0">
                <a:pos x="144" y="3452"/>
              </a:cxn>
              <a:cxn ang="0">
                <a:pos x="232" y="3641"/>
              </a:cxn>
              <a:cxn ang="0">
                <a:pos x="320" y="3797"/>
              </a:cxn>
              <a:cxn ang="0">
                <a:pos x="457" y="3657"/>
              </a:cxn>
              <a:cxn ang="0">
                <a:pos x="958" y="3107"/>
              </a:cxn>
              <a:cxn ang="0">
                <a:pos x="1671" y="2284"/>
              </a:cxn>
              <a:cxn ang="0">
                <a:pos x="2242" y="1590"/>
              </a:cxn>
              <a:cxn ang="0">
                <a:pos x="2483" y="1276"/>
              </a:cxn>
              <a:cxn ang="0">
                <a:pos x="2600" y="1107"/>
              </a:cxn>
              <a:cxn ang="0">
                <a:pos x="2508" y="1277"/>
              </a:cxn>
              <a:cxn ang="0">
                <a:pos x="2271" y="1649"/>
              </a:cxn>
              <a:cxn ang="0">
                <a:pos x="1982" y="2047"/>
              </a:cxn>
              <a:cxn ang="0">
                <a:pos x="1667" y="2449"/>
              </a:cxn>
              <a:cxn ang="0">
                <a:pos x="1195" y="3017"/>
              </a:cxn>
              <a:cxn ang="0">
                <a:pos x="605" y="3705"/>
              </a:cxn>
              <a:cxn ang="0">
                <a:pos x="588" y="3796"/>
              </a:cxn>
              <a:cxn ang="0">
                <a:pos x="771" y="3843"/>
              </a:cxn>
              <a:cxn ang="0">
                <a:pos x="953" y="3870"/>
              </a:cxn>
              <a:cxn ang="0">
                <a:pos x="1132" y="3880"/>
              </a:cxn>
              <a:cxn ang="0">
                <a:pos x="1308" y="3870"/>
              </a:cxn>
              <a:cxn ang="0">
                <a:pos x="1479" y="3844"/>
              </a:cxn>
              <a:cxn ang="0">
                <a:pos x="1644" y="3802"/>
              </a:cxn>
              <a:cxn ang="0">
                <a:pos x="1802" y="3744"/>
              </a:cxn>
              <a:cxn ang="0">
                <a:pos x="1952" y="3672"/>
              </a:cxn>
              <a:cxn ang="0">
                <a:pos x="2091" y="3586"/>
              </a:cxn>
              <a:cxn ang="0">
                <a:pos x="2219" y="3488"/>
              </a:cxn>
              <a:cxn ang="0">
                <a:pos x="2336" y="3378"/>
              </a:cxn>
              <a:cxn ang="0">
                <a:pos x="2439" y="3257"/>
              </a:cxn>
              <a:cxn ang="0">
                <a:pos x="2526" y="3125"/>
              </a:cxn>
              <a:cxn ang="0">
                <a:pos x="2598" y="2985"/>
              </a:cxn>
              <a:cxn ang="0">
                <a:pos x="2652" y="2835"/>
              </a:cxn>
              <a:cxn ang="0">
                <a:pos x="2680" y="2719"/>
              </a:cxn>
              <a:cxn ang="0">
                <a:pos x="2761" y="2275"/>
              </a:cxn>
              <a:cxn ang="0">
                <a:pos x="2898" y="1359"/>
              </a:cxn>
              <a:cxn ang="0">
                <a:pos x="2998" y="560"/>
              </a:cxn>
              <a:cxn ang="0">
                <a:pos x="3060" y="0"/>
              </a:cxn>
              <a:cxn ang="0">
                <a:pos x="2980" y="148"/>
              </a:cxn>
              <a:cxn ang="0">
                <a:pos x="2871" y="282"/>
              </a:cxn>
              <a:cxn ang="0">
                <a:pos x="2737" y="405"/>
              </a:cxn>
              <a:cxn ang="0">
                <a:pos x="2582" y="520"/>
              </a:cxn>
              <a:cxn ang="0">
                <a:pos x="2408" y="628"/>
              </a:cxn>
              <a:cxn ang="0">
                <a:pos x="2120" y="782"/>
              </a:cxn>
              <a:cxn ang="0">
                <a:pos x="1601" y="1035"/>
              </a:cxn>
              <a:cxn ang="0">
                <a:pos x="1177" y="1251"/>
              </a:cxn>
              <a:cxn ang="0">
                <a:pos x="972" y="1370"/>
              </a:cxn>
              <a:cxn ang="0">
                <a:pos x="776" y="1497"/>
              </a:cxn>
              <a:cxn ang="0">
                <a:pos x="594" y="1638"/>
              </a:cxn>
              <a:cxn ang="0">
                <a:pos x="427" y="1791"/>
              </a:cxn>
              <a:cxn ang="0">
                <a:pos x="279" y="1961"/>
              </a:cxn>
            </a:cxnLst>
            <a:rect l="0" t="0" r="r" b="b"/>
            <a:pathLst>
              <a:path w="3060" h="3880">
                <a:moveTo>
                  <a:pt x="279" y="1961"/>
                </a:moveTo>
                <a:lnTo>
                  <a:pt x="279" y="1961"/>
                </a:lnTo>
                <a:lnTo>
                  <a:pt x="256" y="1992"/>
                </a:lnTo>
                <a:lnTo>
                  <a:pt x="233" y="2025"/>
                </a:lnTo>
                <a:lnTo>
                  <a:pt x="211" y="2058"/>
                </a:lnTo>
                <a:lnTo>
                  <a:pt x="190" y="2091"/>
                </a:lnTo>
                <a:lnTo>
                  <a:pt x="171" y="2124"/>
                </a:lnTo>
                <a:lnTo>
                  <a:pt x="153" y="2157"/>
                </a:lnTo>
                <a:lnTo>
                  <a:pt x="136" y="2189"/>
                </a:lnTo>
                <a:lnTo>
                  <a:pt x="121" y="2223"/>
                </a:lnTo>
                <a:lnTo>
                  <a:pt x="105" y="2256"/>
                </a:lnTo>
                <a:lnTo>
                  <a:pt x="91" y="2289"/>
                </a:lnTo>
                <a:lnTo>
                  <a:pt x="79" y="2322"/>
                </a:lnTo>
                <a:lnTo>
                  <a:pt x="67" y="2356"/>
                </a:lnTo>
                <a:lnTo>
                  <a:pt x="57" y="2388"/>
                </a:lnTo>
                <a:lnTo>
                  <a:pt x="47" y="2421"/>
                </a:lnTo>
                <a:lnTo>
                  <a:pt x="38" y="2455"/>
                </a:lnTo>
                <a:lnTo>
                  <a:pt x="30" y="2487"/>
                </a:lnTo>
                <a:lnTo>
                  <a:pt x="24" y="2520"/>
                </a:lnTo>
                <a:lnTo>
                  <a:pt x="18" y="2554"/>
                </a:lnTo>
                <a:lnTo>
                  <a:pt x="13" y="2586"/>
                </a:lnTo>
                <a:lnTo>
                  <a:pt x="9" y="2619"/>
                </a:lnTo>
                <a:lnTo>
                  <a:pt x="5" y="2652"/>
                </a:lnTo>
                <a:lnTo>
                  <a:pt x="3" y="2684"/>
                </a:lnTo>
                <a:lnTo>
                  <a:pt x="1" y="2716"/>
                </a:lnTo>
                <a:lnTo>
                  <a:pt x="0" y="2748"/>
                </a:lnTo>
                <a:lnTo>
                  <a:pt x="0" y="2780"/>
                </a:lnTo>
                <a:lnTo>
                  <a:pt x="0" y="2813"/>
                </a:lnTo>
                <a:lnTo>
                  <a:pt x="1" y="2844"/>
                </a:lnTo>
                <a:lnTo>
                  <a:pt x="3" y="2876"/>
                </a:lnTo>
                <a:lnTo>
                  <a:pt x="9" y="2938"/>
                </a:lnTo>
                <a:lnTo>
                  <a:pt x="16" y="3000"/>
                </a:lnTo>
                <a:lnTo>
                  <a:pt x="26" y="3061"/>
                </a:lnTo>
                <a:lnTo>
                  <a:pt x="39" y="3121"/>
                </a:lnTo>
                <a:lnTo>
                  <a:pt x="52" y="3179"/>
                </a:lnTo>
                <a:lnTo>
                  <a:pt x="69" y="3237"/>
                </a:lnTo>
                <a:lnTo>
                  <a:pt x="86" y="3292"/>
                </a:lnTo>
                <a:lnTo>
                  <a:pt x="103" y="3347"/>
                </a:lnTo>
                <a:lnTo>
                  <a:pt x="123" y="3400"/>
                </a:lnTo>
                <a:lnTo>
                  <a:pt x="144" y="3452"/>
                </a:lnTo>
                <a:lnTo>
                  <a:pt x="165" y="3502"/>
                </a:lnTo>
                <a:lnTo>
                  <a:pt x="187" y="3550"/>
                </a:lnTo>
                <a:lnTo>
                  <a:pt x="209" y="3596"/>
                </a:lnTo>
                <a:lnTo>
                  <a:pt x="232" y="3641"/>
                </a:lnTo>
                <a:lnTo>
                  <a:pt x="253" y="3683"/>
                </a:lnTo>
                <a:lnTo>
                  <a:pt x="276" y="3723"/>
                </a:lnTo>
                <a:lnTo>
                  <a:pt x="298" y="3761"/>
                </a:lnTo>
                <a:lnTo>
                  <a:pt x="320" y="3797"/>
                </a:lnTo>
                <a:lnTo>
                  <a:pt x="320" y="3797"/>
                </a:lnTo>
                <a:lnTo>
                  <a:pt x="359" y="3758"/>
                </a:lnTo>
                <a:lnTo>
                  <a:pt x="405" y="3711"/>
                </a:lnTo>
                <a:lnTo>
                  <a:pt x="457" y="3657"/>
                </a:lnTo>
                <a:lnTo>
                  <a:pt x="515" y="3596"/>
                </a:lnTo>
                <a:lnTo>
                  <a:pt x="647" y="3453"/>
                </a:lnTo>
                <a:lnTo>
                  <a:pt x="795" y="3289"/>
                </a:lnTo>
                <a:lnTo>
                  <a:pt x="958" y="3107"/>
                </a:lnTo>
                <a:lnTo>
                  <a:pt x="1130" y="2912"/>
                </a:lnTo>
                <a:lnTo>
                  <a:pt x="1309" y="2707"/>
                </a:lnTo>
                <a:lnTo>
                  <a:pt x="1491" y="2496"/>
                </a:lnTo>
                <a:lnTo>
                  <a:pt x="1671" y="2284"/>
                </a:lnTo>
                <a:lnTo>
                  <a:pt x="1848" y="2074"/>
                </a:lnTo>
                <a:lnTo>
                  <a:pt x="2015" y="1871"/>
                </a:lnTo>
                <a:lnTo>
                  <a:pt x="2170" y="1680"/>
                </a:lnTo>
                <a:lnTo>
                  <a:pt x="2242" y="1590"/>
                </a:lnTo>
                <a:lnTo>
                  <a:pt x="2311" y="1504"/>
                </a:lnTo>
                <a:lnTo>
                  <a:pt x="2374" y="1423"/>
                </a:lnTo>
                <a:lnTo>
                  <a:pt x="2431" y="1347"/>
                </a:lnTo>
                <a:lnTo>
                  <a:pt x="2483" y="1276"/>
                </a:lnTo>
                <a:lnTo>
                  <a:pt x="2529" y="1213"/>
                </a:lnTo>
                <a:lnTo>
                  <a:pt x="2567" y="1156"/>
                </a:lnTo>
                <a:lnTo>
                  <a:pt x="2600" y="1107"/>
                </a:lnTo>
                <a:lnTo>
                  <a:pt x="2600" y="1107"/>
                </a:lnTo>
                <a:lnTo>
                  <a:pt x="2578" y="1148"/>
                </a:lnTo>
                <a:lnTo>
                  <a:pt x="2557" y="1190"/>
                </a:lnTo>
                <a:lnTo>
                  <a:pt x="2533" y="1233"/>
                </a:lnTo>
                <a:lnTo>
                  <a:pt x="2508" y="1277"/>
                </a:lnTo>
                <a:lnTo>
                  <a:pt x="2454" y="1367"/>
                </a:lnTo>
                <a:lnTo>
                  <a:pt x="2397" y="1459"/>
                </a:lnTo>
                <a:lnTo>
                  <a:pt x="2336" y="1554"/>
                </a:lnTo>
                <a:lnTo>
                  <a:pt x="2271" y="1649"/>
                </a:lnTo>
                <a:lnTo>
                  <a:pt x="2202" y="1747"/>
                </a:lnTo>
                <a:lnTo>
                  <a:pt x="2131" y="1846"/>
                </a:lnTo>
                <a:lnTo>
                  <a:pt x="2057" y="1947"/>
                </a:lnTo>
                <a:lnTo>
                  <a:pt x="1982" y="2047"/>
                </a:lnTo>
                <a:lnTo>
                  <a:pt x="1905" y="2148"/>
                </a:lnTo>
                <a:lnTo>
                  <a:pt x="1827" y="2249"/>
                </a:lnTo>
                <a:lnTo>
                  <a:pt x="1747" y="2349"/>
                </a:lnTo>
                <a:lnTo>
                  <a:pt x="1667" y="2449"/>
                </a:lnTo>
                <a:lnTo>
                  <a:pt x="1587" y="2548"/>
                </a:lnTo>
                <a:lnTo>
                  <a:pt x="1507" y="2646"/>
                </a:lnTo>
                <a:lnTo>
                  <a:pt x="1348" y="2835"/>
                </a:lnTo>
                <a:lnTo>
                  <a:pt x="1195" y="3017"/>
                </a:lnTo>
                <a:lnTo>
                  <a:pt x="1049" y="3188"/>
                </a:lnTo>
                <a:lnTo>
                  <a:pt x="915" y="3344"/>
                </a:lnTo>
                <a:lnTo>
                  <a:pt x="689" y="3605"/>
                </a:lnTo>
                <a:lnTo>
                  <a:pt x="605" y="3705"/>
                </a:lnTo>
                <a:lnTo>
                  <a:pt x="571" y="3746"/>
                </a:lnTo>
                <a:lnTo>
                  <a:pt x="543" y="3781"/>
                </a:lnTo>
                <a:lnTo>
                  <a:pt x="543" y="3781"/>
                </a:lnTo>
                <a:lnTo>
                  <a:pt x="588" y="3796"/>
                </a:lnTo>
                <a:lnTo>
                  <a:pt x="634" y="3809"/>
                </a:lnTo>
                <a:lnTo>
                  <a:pt x="680" y="3822"/>
                </a:lnTo>
                <a:lnTo>
                  <a:pt x="725" y="3833"/>
                </a:lnTo>
                <a:lnTo>
                  <a:pt x="771" y="3843"/>
                </a:lnTo>
                <a:lnTo>
                  <a:pt x="817" y="3852"/>
                </a:lnTo>
                <a:lnTo>
                  <a:pt x="862" y="3859"/>
                </a:lnTo>
                <a:lnTo>
                  <a:pt x="907" y="3866"/>
                </a:lnTo>
                <a:lnTo>
                  <a:pt x="953" y="3870"/>
                </a:lnTo>
                <a:lnTo>
                  <a:pt x="997" y="3875"/>
                </a:lnTo>
                <a:lnTo>
                  <a:pt x="1043" y="3878"/>
                </a:lnTo>
                <a:lnTo>
                  <a:pt x="1087" y="3879"/>
                </a:lnTo>
                <a:lnTo>
                  <a:pt x="1132" y="3880"/>
                </a:lnTo>
                <a:lnTo>
                  <a:pt x="1177" y="3879"/>
                </a:lnTo>
                <a:lnTo>
                  <a:pt x="1220" y="3877"/>
                </a:lnTo>
                <a:lnTo>
                  <a:pt x="1265" y="3875"/>
                </a:lnTo>
                <a:lnTo>
                  <a:pt x="1308" y="3870"/>
                </a:lnTo>
                <a:lnTo>
                  <a:pt x="1352" y="3866"/>
                </a:lnTo>
                <a:lnTo>
                  <a:pt x="1394" y="3859"/>
                </a:lnTo>
                <a:lnTo>
                  <a:pt x="1436" y="3853"/>
                </a:lnTo>
                <a:lnTo>
                  <a:pt x="1479" y="3844"/>
                </a:lnTo>
                <a:lnTo>
                  <a:pt x="1521" y="3835"/>
                </a:lnTo>
                <a:lnTo>
                  <a:pt x="1563" y="3826"/>
                </a:lnTo>
                <a:lnTo>
                  <a:pt x="1604" y="3815"/>
                </a:lnTo>
                <a:lnTo>
                  <a:pt x="1644" y="3802"/>
                </a:lnTo>
                <a:lnTo>
                  <a:pt x="1684" y="3789"/>
                </a:lnTo>
                <a:lnTo>
                  <a:pt x="1725" y="3776"/>
                </a:lnTo>
                <a:lnTo>
                  <a:pt x="1764" y="3760"/>
                </a:lnTo>
                <a:lnTo>
                  <a:pt x="1802" y="3744"/>
                </a:lnTo>
                <a:lnTo>
                  <a:pt x="1841" y="3728"/>
                </a:lnTo>
                <a:lnTo>
                  <a:pt x="1878" y="3710"/>
                </a:lnTo>
                <a:lnTo>
                  <a:pt x="1915" y="3692"/>
                </a:lnTo>
                <a:lnTo>
                  <a:pt x="1952" y="3672"/>
                </a:lnTo>
                <a:lnTo>
                  <a:pt x="1988" y="3653"/>
                </a:lnTo>
                <a:lnTo>
                  <a:pt x="2023" y="3631"/>
                </a:lnTo>
                <a:lnTo>
                  <a:pt x="2057" y="3609"/>
                </a:lnTo>
                <a:lnTo>
                  <a:pt x="2091" y="3586"/>
                </a:lnTo>
                <a:lnTo>
                  <a:pt x="2125" y="3563"/>
                </a:lnTo>
                <a:lnTo>
                  <a:pt x="2157" y="3539"/>
                </a:lnTo>
                <a:lnTo>
                  <a:pt x="2189" y="3514"/>
                </a:lnTo>
                <a:lnTo>
                  <a:pt x="2219" y="3488"/>
                </a:lnTo>
                <a:lnTo>
                  <a:pt x="2250" y="3462"/>
                </a:lnTo>
                <a:lnTo>
                  <a:pt x="2279" y="3435"/>
                </a:lnTo>
                <a:lnTo>
                  <a:pt x="2309" y="3407"/>
                </a:lnTo>
                <a:lnTo>
                  <a:pt x="2336" y="3378"/>
                </a:lnTo>
                <a:lnTo>
                  <a:pt x="2363" y="3349"/>
                </a:lnTo>
                <a:lnTo>
                  <a:pt x="2389" y="3319"/>
                </a:lnTo>
                <a:lnTo>
                  <a:pt x="2414" y="3288"/>
                </a:lnTo>
                <a:lnTo>
                  <a:pt x="2439" y="3257"/>
                </a:lnTo>
                <a:lnTo>
                  <a:pt x="2462" y="3225"/>
                </a:lnTo>
                <a:lnTo>
                  <a:pt x="2485" y="3192"/>
                </a:lnTo>
                <a:lnTo>
                  <a:pt x="2505" y="3159"/>
                </a:lnTo>
                <a:lnTo>
                  <a:pt x="2526" y="3125"/>
                </a:lnTo>
                <a:lnTo>
                  <a:pt x="2546" y="3091"/>
                </a:lnTo>
                <a:lnTo>
                  <a:pt x="2564" y="3056"/>
                </a:lnTo>
                <a:lnTo>
                  <a:pt x="2582" y="3020"/>
                </a:lnTo>
                <a:lnTo>
                  <a:pt x="2598" y="2985"/>
                </a:lnTo>
                <a:lnTo>
                  <a:pt x="2613" y="2949"/>
                </a:lnTo>
                <a:lnTo>
                  <a:pt x="2627" y="2911"/>
                </a:lnTo>
                <a:lnTo>
                  <a:pt x="2640" y="2874"/>
                </a:lnTo>
                <a:lnTo>
                  <a:pt x="2652" y="2835"/>
                </a:lnTo>
                <a:lnTo>
                  <a:pt x="2663" y="2797"/>
                </a:lnTo>
                <a:lnTo>
                  <a:pt x="2673" y="2758"/>
                </a:lnTo>
                <a:lnTo>
                  <a:pt x="2680" y="2719"/>
                </a:lnTo>
                <a:lnTo>
                  <a:pt x="2680" y="2719"/>
                </a:lnTo>
                <a:lnTo>
                  <a:pt x="2701" y="2611"/>
                </a:lnTo>
                <a:lnTo>
                  <a:pt x="2722" y="2500"/>
                </a:lnTo>
                <a:lnTo>
                  <a:pt x="2741" y="2388"/>
                </a:lnTo>
                <a:lnTo>
                  <a:pt x="2761" y="2275"/>
                </a:lnTo>
                <a:lnTo>
                  <a:pt x="2798" y="2046"/>
                </a:lnTo>
                <a:lnTo>
                  <a:pt x="2834" y="1814"/>
                </a:lnTo>
                <a:lnTo>
                  <a:pt x="2866" y="1584"/>
                </a:lnTo>
                <a:lnTo>
                  <a:pt x="2898" y="1359"/>
                </a:lnTo>
                <a:lnTo>
                  <a:pt x="2926" y="1140"/>
                </a:lnTo>
                <a:lnTo>
                  <a:pt x="2953" y="932"/>
                </a:lnTo>
                <a:lnTo>
                  <a:pt x="2977" y="739"/>
                </a:lnTo>
                <a:lnTo>
                  <a:pt x="2998" y="560"/>
                </a:lnTo>
                <a:lnTo>
                  <a:pt x="3032" y="265"/>
                </a:lnTo>
                <a:lnTo>
                  <a:pt x="3052" y="71"/>
                </a:lnTo>
                <a:lnTo>
                  <a:pt x="3060" y="0"/>
                </a:lnTo>
                <a:lnTo>
                  <a:pt x="3060" y="0"/>
                </a:lnTo>
                <a:lnTo>
                  <a:pt x="3043" y="38"/>
                </a:lnTo>
                <a:lnTo>
                  <a:pt x="3023" y="76"/>
                </a:lnTo>
                <a:lnTo>
                  <a:pt x="3002" y="112"/>
                </a:lnTo>
                <a:lnTo>
                  <a:pt x="2980" y="148"/>
                </a:lnTo>
                <a:lnTo>
                  <a:pt x="2955" y="182"/>
                </a:lnTo>
                <a:lnTo>
                  <a:pt x="2928" y="217"/>
                </a:lnTo>
                <a:lnTo>
                  <a:pt x="2900" y="249"/>
                </a:lnTo>
                <a:lnTo>
                  <a:pt x="2871" y="282"/>
                </a:lnTo>
                <a:lnTo>
                  <a:pt x="2839" y="313"/>
                </a:lnTo>
                <a:lnTo>
                  <a:pt x="2807" y="345"/>
                </a:lnTo>
                <a:lnTo>
                  <a:pt x="2772" y="375"/>
                </a:lnTo>
                <a:lnTo>
                  <a:pt x="2737" y="405"/>
                </a:lnTo>
                <a:lnTo>
                  <a:pt x="2700" y="434"/>
                </a:lnTo>
                <a:lnTo>
                  <a:pt x="2661" y="464"/>
                </a:lnTo>
                <a:lnTo>
                  <a:pt x="2622" y="492"/>
                </a:lnTo>
                <a:lnTo>
                  <a:pt x="2582" y="520"/>
                </a:lnTo>
                <a:lnTo>
                  <a:pt x="2539" y="547"/>
                </a:lnTo>
                <a:lnTo>
                  <a:pt x="2497" y="574"/>
                </a:lnTo>
                <a:lnTo>
                  <a:pt x="2452" y="602"/>
                </a:lnTo>
                <a:lnTo>
                  <a:pt x="2408" y="628"/>
                </a:lnTo>
                <a:lnTo>
                  <a:pt x="2362" y="654"/>
                </a:lnTo>
                <a:lnTo>
                  <a:pt x="2315" y="680"/>
                </a:lnTo>
                <a:lnTo>
                  <a:pt x="2219" y="731"/>
                </a:lnTo>
                <a:lnTo>
                  <a:pt x="2120" y="782"/>
                </a:lnTo>
                <a:lnTo>
                  <a:pt x="2019" y="832"/>
                </a:lnTo>
                <a:lnTo>
                  <a:pt x="1917" y="882"/>
                </a:lnTo>
                <a:lnTo>
                  <a:pt x="1812" y="932"/>
                </a:lnTo>
                <a:lnTo>
                  <a:pt x="1601" y="1035"/>
                </a:lnTo>
                <a:lnTo>
                  <a:pt x="1494" y="1087"/>
                </a:lnTo>
                <a:lnTo>
                  <a:pt x="1388" y="1140"/>
                </a:lnTo>
                <a:lnTo>
                  <a:pt x="1281" y="1195"/>
                </a:lnTo>
                <a:lnTo>
                  <a:pt x="1177" y="1251"/>
                </a:lnTo>
                <a:lnTo>
                  <a:pt x="1124" y="1280"/>
                </a:lnTo>
                <a:lnTo>
                  <a:pt x="1073" y="1309"/>
                </a:lnTo>
                <a:lnTo>
                  <a:pt x="1022" y="1339"/>
                </a:lnTo>
                <a:lnTo>
                  <a:pt x="972" y="1370"/>
                </a:lnTo>
                <a:lnTo>
                  <a:pt x="922" y="1400"/>
                </a:lnTo>
                <a:lnTo>
                  <a:pt x="873" y="1432"/>
                </a:lnTo>
                <a:lnTo>
                  <a:pt x="824" y="1465"/>
                </a:lnTo>
                <a:lnTo>
                  <a:pt x="776" y="1497"/>
                </a:lnTo>
                <a:lnTo>
                  <a:pt x="730" y="1531"/>
                </a:lnTo>
                <a:lnTo>
                  <a:pt x="683" y="1566"/>
                </a:lnTo>
                <a:lnTo>
                  <a:pt x="638" y="1602"/>
                </a:lnTo>
                <a:lnTo>
                  <a:pt x="594" y="1638"/>
                </a:lnTo>
                <a:lnTo>
                  <a:pt x="550" y="1675"/>
                </a:lnTo>
                <a:lnTo>
                  <a:pt x="508" y="1713"/>
                </a:lnTo>
                <a:lnTo>
                  <a:pt x="468" y="1751"/>
                </a:lnTo>
                <a:lnTo>
                  <a:pt x="427" y="1791"/>
                </a:lnTo>
                <a:lnTo>
                  <a:pt x="388" y="1831"/>
                </a:lnTo>
                <a:lnTo>
                  <a:pt x="351" y="1874"/>
                </a:lnTo>
                <a:lnTo>
                  <a:pt x="314" y="1916"/>
                </a:lnTo>
                <a:lnTo>
                  <a:pt x="279" y="1961"/>
                </a:lnTo>
                <a:lnTo>
                  <a:pt x="279" y="1961"/>
                </a:lnTo>
                <a:close/>
              </a:path>
            </a:pathLst>
          </a:custGeom>
          <a:solidFill>
            <a:srgbClr val="FFFFF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sz="1800" dirty="0"/>
          </a:p>
        </p:txBody>
      </p:sp>
      <p:sp>
        <p:nvSpPr>
          <p:cNvPr id="27" name="Rectangle 26">
            <a:extLst>
              <a:ext uri="{C183D7F6-B498-43B3-948B-1728B52AA6E4}">
                <adec:decorative xmlns:adec="http://schemas.microsoft.com/office/drawing/2017/decorative" xmlns="" val="1"/>
              </a:ext>
            </a:extLst>
          </p:cNvPr>
          <p:cNvSpPr/>
          <p:nvPr/>
        </p:nvSpPr>
        <p:spPr bwMode="auto">
          <a:xfrm rot="19800000">
            <a:off x="3171132" y="4056326"/>
            <a:ext cx="2156357" cy="2168579"/>
          </a:xfrm>
          <a:prstGeom prst="rect">
            <a:avLst/>
          </a:prstGeom>
          <a:solidFill>
            <a:srgbClr val="93B1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pitchFamily="-97" charset="0"/>
            </a:endParaRPr>
          </a:p>
        </p:txBody>
      </p:sp>
      <p:sp>
        <p:nvSpPr>
          <p:cNvPr id="30" name="Oval 29">
            <a:extLst>
              <a:ext uri="{C183D7F6-B498-43B3-948B-1728B52AA6E4}">
                <adec:decorative xmlns:adec="http://schemas.microsoft.com/office/drawing/2017/decorative" xmlns="" val="1"/>
              </a:ext>
            </a:extLst>
          </p:cNvPr>
          <p:cNvSpPr/>
          <p:nvPr/>
        </p:nvSpPr>
        <p:spPr bwMode="auto">
          <a:xfrm rot="3600000">
            <a:off x="5089864" y="5211119"/>
            <a:ext cx="442333" cy="442333"/>
          </a:xfrm>
          <a:prstGeom prst="ellipse">
            <a:avLst/>
          </a:prstGeom>
          <a:solidFill>
            <a:srgbClr val="165788">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pitchFamily="-97" charset="0"/>
            </a:endParaRPr>
          </a:p>
        </p:txBody>
      </p:sp>
      <p:grpSp>
        <p:nvGrpSpPr>
          <p:cNvPr id="31" name="Group 789">
            <a:extLst>
              <a:ext uri="{C183D7F6-B498-43B3-948B-1728B52AA6E4}">
                <adec:decorative xmlns:adec="http://schemas.microsoft.com/office/drawing/2017/decorative" xmlns="" val="1"/>
              </a:ext>
            </a:extLst>
          </p:cNvPr>
          <p:cNvGrpSpPr/>
          <p:nvPr/>
        </p:nvGrpSpPr>
        <p:grpSpPr>
          <a:xfrm rot="3600000">
            <a:off x="5175880" y="5295195"/>
            <a:ext cx="299520" cy="256876"/>
            <a:chOff x="2590800" y="4660900"/>
            <a:chExt cx="468313" cy="401638"/>
          </a:xfrm>
          <a:solidFill>
            <a:srgbClr val="FFFFFF"/>
          </a:solidFill>
          <a:effectLst/>
        </p:grpSpPr>
        <p:sp>
          <p:nvSpPr>
            <p:cNvPr id="82" name="Freeform 608"/>
            <p:cNvSpPr>
              <a:spLocks/>
            </p:cNvSpPr>
            <p:nvPr/>
          </p:nvSpPr>
          <p:spPr bwMode="auto">
            <a:xfrm>
              <a:off x="2709863" y="4854575"/>
              <a:ext cx="106363" cy="161925"/>
            </a:xfrm>
            <a:custGeom>
              <a:avLst/>
              <a:gdLst/>
              <a:ahLst/>
              <a:cxnLst>
                <a:cxn ang="0">
                  <a:pos x="36" y="142"/>
                </a:cxn>
                <a:cxn ang="0">
                  <a:pos x="42" y="159"/>
                </a:cxn>
                <a:cxn ang="0">
                  <a:pos x="50" y="166"/>
                </a:cxn>
                <a:cxn ang="0">
                  <a:pos x="65" y="171"/>
                </a:cxn>
                <a:cxn ang="0">
                  <a:pos x="76" y="168"/>
                </a:cxn>
                <a:cxn ang="0">
                  <a:pos x="85" y="162"/>
                </a:cxn>
                <a:cxn ang="0">
                  <a:pos x="93" y="145"/>
                </a:cxn>
                <a:cxn ang="0">
                  <a:pos x="93" y="131"/>
                </a:cxn>
                <a:cxn ang="0">
                  <a:pos x="85" y="115"/>
                </a:cxn>
                <a:cxn ang="0">
                  <a:pos x="77" y="109"/>
                </a:cxn>
                <a:cxn ang="0">
                  <a:pos x="67" y="107"/>
                </a:cxn>
                <a:cxn ang="0">
                  <a:pos x="52" y="78"/>
                </a:cxn>
                <a:cxn ang="0">
                  <a:pos x="67" y="77"/>
                </a:cxn>
                <a:cxn ang="0">
                  <a:pos x="77" y="71"/>
                </a:cxn>
                <a:cxn ang="0">
                  <a:pos x="84" y="58"/>
                </a:cxn>
                <a:cxn ang="0">
                  <a:pos x="85" y="48"/>
                </a:cxn>
                <a:cxn ang="0">
                  <a:pos x="79" y="37"/>
                </a:cxn>
                <a:cxn ang="0">
                  <a:pos x="72" y="32"/>
                </a:cxn>
                <a:cxn ang="0">
                  <a:pos x="63" y="31"/>
                </a:cxn>
                <a:cxn ang="0">
                  <a:pos x="49" y="35"/>
                </a:cxn>
                <a:cxn ang="0">
                  <a:pos x="43" y="41"/>
                </a:cxn>
                <a:cxn ang="0">
                  <a:pos x="37" y="57"/>
                </a:cxn>
                <a:cxn ang="0">
                  <a:pos x="5" y="43"/>
                </a:cxn>
                <a:cxn ang="0">
                  <a:pos x="14" y="23"/>
                </a:cxn>
                <a:cxn ang="0">
                  <a:pos x="22" y="13"/>
                </a:cxn>
                <a:cxn ang="0">
                  <a:pos x="34" y="6"/>
                </a:cxn>
                <a:cxn ang="0">
                  <a:pos x="55" y="0"/>
                </a:cxn>
                <a:cxn ang="0">
                  <a:pos x="78" y="1"/>
                </a:cxn>
                <a:cxn ang="0">
                  <a:pos x="95" y="7"/>
                </a:cxn>
                <a:cxn ang="0">
                  <a:pos x="109" y="17"/>
                </a:cxn>
                <a:cxn ang="0">
                  <a:pos x="119" y="33"/>
                </a:cxn>
                <a:cxn ang="0">
                  <a:pos x="123" y="50"/>
                </a:cxn>
                <a:cxn ang="0">
                  <a:pos x="119" y="68"/>
                </a:cxn>
                <a:cxn ang="0">
                  <a:pos x="107" y="83"/>
                </a:cxn>
                <a:cxn ang="0">
                  <a:pos x="94" y="93"/>
                </a:cxn>
                <a:cxn ang="0">
                  <a:pos x="116" y="103"/>
                </a:cxn>
                <a:cxn ang="0">
                  <a:pos x="126" y="116"/>
                </a:cxn>
                <a:cxn ang="0">
                  <a:pos x="132" y="139"/>
                </a:cxn>
                <a:cxn ang="0">
                  <a:pos x="131" y="152"/>
                </a:cxn>
                <a:cxn ang="0">
                  <a:pos x="124" y="169"/>
                </a:cxn>
                <a:cxn ang="0">
                  <a:pos x="113" y="185"/>
                </a:cxn>
                <a:cxn ang="0">
                  <a:pos x="103" y="193"/>
                </a:cxn>
                <a:cxn ang="0">
                  <a:pos x="85" y="200"/>
                </a:cxn>
                <a:cxn ang="0">
                  <a:pos x="66" y="203"/>
                </a:cxn>
                <a:cxn ang="0">
                  <a:pos x="30" y="194"/>
                </a:cxn>
                <a:cxn ang="0">
                  <a:pos x="12" y="179"/>
                </a:cxn>
                <a:cxn ang="0">
                  <a:pos x="0" y="146"/>
                </a:cxn>
              </a:cxnLst>
              <a:rect l="0" t="0" r="r" b="b"/>
              <a:pathLst>
                <a:path w="132" h="203">
                  <a:moveTo>
                    <a:pt x="0" y="146"/>
                  </a:moveTo>
                  <a:lnTo>
                    <a:pt x="36" y="142"/>
                  </a:lnTo>
                  <a:lnTo>
                    <a:pt x="36" y="142"/>
                  </a:lnTo>
                  <a:lnTo>
                    <a:pt x="38" y="148"/>
                  </a:lnTo>
                  <a:lnTo>
                    <a:pt x="40" y="154"/>
                  </a:lnTo>
                  <a:lnTo>
                    <a:pt x="42" y="159"/>
                  </a:lnTo>
                  <a:lnTo>
                    <a:pt x="46" y="163"/>
                  </a:lnTo>
                  <a:lnTo>
                    <a:pt x="46" y="163"/>
                  </a:lnTo>
                  <a:lnTo>
                    <a:pt x="50" y="166"/>
                  </a:lnTo>
                  <a:lnTo>
                    <a:pt x="54" y="169"/>
                  </a:lnTo>
                  <a:lnTo>
                    <a:pt x="60" y="170"/>
                  </a:lnTo>
                  <a:lnTo>
                    <a:pt x="65" y="171"/>
                  </a:lnTo>
                  <a:lnTo>
                    <a:pt x="65" y="171"/>
                  </a:lnTo>
                  <a:lnTo>
                    <a:pt x="71" y="170"/>
                  </a:lnTo>
                  <a:lnTo>
                    <a:pt x="76" y="168"/>
                  </a:lnTo>
                  <a:lnTo>
                    <a:pt x="81" y="166"/>
                  </a:lnTo>
                  <a:lnTo>
                    <a:pt x="85" y="162"/>
                  </a:lnTo>
                  <a:lnTo>
                    <a:pt x="85" y="162"/>
                  </a:lnTo>
                  <a:lnTo>
                    <a:pt x="89" y="157"/>
                  </a:lnTo>
                  <a:lnTo>
                    <a:pt x="91" y="151"/>
                  </a:lnTo>
                  <a:lnTo>
                    <a:pt x="93" y="145"/>
                  </a:lnTo>
                  <a:lnTo>
                    <a:pt x="93" y="138"/>
                  </a:lnTo>
                  <a:lnTo>
                    <a:pt x="93" y="138"/>
                  </a:lnTo>
                  <a:lnTo>
                    <a:pt x="93" y="131"/>
                  </a:lnTo>
                  <a:lnTo>
                    <a:pt x="91" y="125"/>
                  </a:lnTo>
                  <a:lnTo>
                    <a:pt x="89" y="120"/>
                  </a:lnTo>
                  <a:lnTo>
                    <a:pt x="85" y="115"/>
                  </a:lnTo>
                  <a:lnTo>
                    <a:pt x="85" y="115"/>
                  </a:lnTo>
                  <a:lnTo>
                    <a:pt x="81" y="112"/>
                  </a:lnTo>
                  <a:lnTo>
                    <a:pt x="77" y="109"/>
                  </a:lnTo>
                  <a:lnTo>
                    <a:pt x="72" y="107"/>
                  </a:lnTo>
                  <a:lnTo>
                    <a:pt x="67" y="107"/>
                  </a:lnTo>
                  <a:lnTo>
                    <a:pt x="67" y="107"/>
                  </a:lnTo>
                  <a:lnTo>
                    <a:pt x="59" y="108"/>
                  </a:lnTo>
                  <a:lnTo>
                    <a:pt x="48" y="110"/>
                  </a:lnTo>
                  <a:lnTo>
                    <a:pt x="52" y="78"/>
                  </a:lnTo>
                  <a:lnTo>
                    <a:pt x="52" y="78"/>
                  </a:lnTo>
                  <a:lnTo>
                    <a:pt x="61" y="78"/>
                  </a:lnTo>
                  <a:lnTo>
                    <a:pt x="67" y="77"/>
                  </a:lnTo>
                  <a:lnTo>
                    <a:pt x="72" y="74"/>
                  </a:lnTo>
                  <a:lnTo>
                    <a:pt x="77" y="71"/>
                  </a:lnTo>
                  <a:lnTo>
                    <a:pt x="77" y="71"/>
                  </a:lnTo>
                  <a:lnTo>
                    <a:pt x="80" y="68"/>
                  </a:lnTo>
                  <a:lnTo>
                    <a:pt x="83" y="63"/>
                  </a:lnTo>
                  <a:lnTo>
                    <a:pt x="84" y="58"/>
                  </a:lnTo>
                  <a:lnTo>
                    <a:pt x="85" y="53"/>
                  </a:lnTo>
                  <a:lnTo>
                    <a:pt x="85" y="53"/>
                  </a:lnTo>
                  <a:lnTo>
                    <a:pt x="85" y="48"/>
                  </a:lnTo>
                  <a:lnTo>
                    <a:pt x="83" y="44"/>
                  </a:lnTo>
                  <a:lnTo>
                    <a:pt x="82" y="40"/>
                  </a:lnTo>
                  <a:lnTo>
                    <a:pt x="79" y="37"/>
                  </a:lnTo>
                  <a:lnTo>
                    <a:pt x="79" y="37"/>
                  </a:lnTo>
                  <a:lnTo>
                    <a:pt x="76" y="34"/>
                  </a:lnTo>
                  <a:lnTo>
                    <a:pt x="72" y="32"/>
                  </a:lnTo>
                  <a:lnTo>
                    <a:pt x="68" y="31"/>
                  </a:lnTo>
                  <a:lnTo>
                    <a:pt x="63" y="31"/>
                  </a:lnTo>
                  <a:lnTo>
                    <a:pt x="63" y="31"/>
                  </a:lnTo>
                  <a:lnTo>
                    <a:pt x="59" y="31"/>
                  </a:lnTo>
                  <a:lnTo>
                    <a:pt x="53" y="32"/>
                  </a:lnTo>
                  <a:lnTo>
                    <a:pt x="49" y="35"/>
                  </a:lnTo>
                  <a:lnTo>
                    <a:pt x="46" y="38"/>
                  </a:lnTo>
                  <a:lnTo>
                    <a:pt x="46" y="38"/>
                  </a:lnTo>
                  <a:lnTo>
                    <a:pt x="43" y="41"/>
                  </a:lnTo>
                  <a:lnTo>
                    <a:pt x="40" y="46"/>
                  </a:lnTo>
                  <a:lnTo>
                    <a:pt x="39" y="51"/>
                  </a:lnTo>
                  <a:lnTo>
                    <a:pt x="37" y="57"/>
                  </a:lnTo>
                  <a:lnTo>
                    <a:pt x="3" y="51"/>
                  </a:lnTo>
                  <a:lnTo>
                    <a:pt x="3" y="51"/>
                  </a:lnTo>
                  <a:lnTo>
                    <a:pt x="5" y="43"/>
                  </a:lnTo>
                  <a:lnTo>
                    <a:pt x="7" y="35"/>
                  </a:lnTo>
                  <a:lnTo>
                    <a:pt x="10" y="28"/>
                  </a:lnTo>
                  <a:lnTo>
                    <a:pt x="14" y="23"/>
                  </a:lnTo>
                  <a:lnTo>
                    <a:pt x="14" y="23"/>
                  </a:lnTo>
                  <a:lnTo>
                    <a:pt x="18" y="18"/>
                  </a:lnTo>
                  <a:lnTo>
                    <a:pt x="22" y="13"/>
                  </a:lnTo>
                  <a:lnTo>
                    <a:pt x="28" y="9"/>
                  </a:lnTo>
                  <a:lnTo>
                    <a:pt x="34" y="6"/>
                  </a:lnTo>
                  <a:lnTo>
                    <a:pt x="34" y="6"/>
                  </a:lnTo>
                  <a:lnTo>
                    <a:pt x="41" y="3"/>
                  </a:lnTo>
                  <a:lnTo>
                    <a:pt x="48" y="1"/>
                  </a:lnTo>
                  <a:lnTo>
                    <a:pt x="55" y="0"/>
                  </a:lnTo>
                  <a:lnTo>
                    <a:pt x="64" y="0"/>
                  </a:lnTo>
                  <a:lnTo>
                    <a:pt x="64" y="0"/>
                  </a:lnTo>
                  <a:lnTo>
                    <a:pt x="78" y="1"/>
                  </a:lnTo>
                  <a:lnTo>
                    <a:pt x="84" y="2"/>
                  </a:lnTo>
                  <a:lnTo>
                    <a:pt x="89" y="4"/>
                  </a:lnTo>
                  <a:lnTo>
                    <a:pt x="95" y="7"/>
                  </a:lnTo>
                  <a:lnTo>
                    <a:pt x="100" y="10"/>
                  </a:lnTo>
                  <a:lnTo>
                    <a:pt x="105" y="13"/>
                  </a:lnTo>
                  <a:lnTo>
                    <a:pt x="109" y="17"/>
                  </a:lnTo>
                  <a:lnTo>
                    <a:pt x="109" y="17"/>
                  </a:lnTo>
                  <a:lnTo>
                    <a:pt x="115" y="25"/>
                  </a:lnTo>
                  <a:lnTo>
                    <a:pt x="119" y="33"/>
                  </a:lnTo>
                  <a:lnTo>
                    <a:pt x="122" y="41"/>
                  </a:lnTo>
                  <a:lnTo>
                    <a:pt x="123" y="50"/>
                  </a:lnTo>
                  <a:lnTo>
                    <a:pt x="123" y="50"/>
                  </a:lnTo>
                  <a:lnTo>
                    <a:pt x="122" y="57"/>
                  </a:lnTo>
                  <a:lnTo>
                    <a:pt x="121" y="63"/>
                  </a:lnTo>
                  <a:lnTo>
                    <a:pt x="119" y="68"/>
                  </a:lnTo>
                  <a:lnTo>
                    <a:pt x="116" y="74"/>
                  </a:lnTo>
                  <a:lnTo>
                    <a:pt x="112" y="79"/>
                  </a:lnTo>
                  <a:lnTo>
                    <a:pt x="107" y="83"/>
                  </a:lnTo>
                  <a:lnTo>
                    <a:pt x="101" y="89"/>
                  </a:lnTo>
                  <a:lnTo>
                    <a:pt x="94" y="93"/>
                  </a:lnTo>
                  <a:lnTo>
                    <a:pt x="94" y="93"/>
                  </a:lnTo>
                  <a:lnTo>
                    <a:pt x="103" y="95"/>
                  </a:lnTo>
                  <a:lnTo>
                    <a:pt x="110" y="99"/>
                  </a:lnTo>
                  <a:lnTo>
                    <a:pt x="116" y="103"/>
                  </a:lnTo>
                  <a:lnTo>
                    <a:pt x="122" y="109"/>
                  </a:lnTo>
                  <a:lnTo>
                    <a:pt x="122" y="109"/>
                  </a:lnTo>
                  <a:lnTo>
                    <a:pt x="126" y="116"/>
                  </a:lnTo>
                  <a:lnTo>
                    <a:pt x="129" y="123"/>
                  </a:lnTo>
                  <a:lnTo>
                    <a:pt x="131" y="131"/>
                  </a:lnTo>
                  <a:lnTo>
                    <a:pt x="132" y="139"/>
                  </a:lnTo>
                  <a:lnTo>
                    <a:pt x="132" y="139"/>
                  </a:lnTo>
                  <a:lnTo>
                    <a:pt x="131" y="146"/>
                  </a:lnTo>
                  <a:lnTo>
                    <a:pt x="131" y="152"/>
                  </a:lnTo>
                  <a:lnTo>
                    <a:pt x="129" y="158"/>
                  </a:lnTo>
                  <a:lnTo>
                    <a:pt x="127" y="163"/>
                  </a:lnTo>
                  <a:lnTo>
                    <a:pt x="124" y="169"/>
                  </a:lnTo>
                  <a:lnTo>
                    <a:pt x="121" y="175"/>
                  </a:lnTo>
                  <a:lnTo>
                    <a:pt x="117" y="180"/>
                  </a:lnTo>
                  <a:lnTo>
                    <a:pt x="113" y="185"/>
                  </a:lnTo>
                  <a:lnTo>
                    <a:pt x="113" y="185"/>
                  </a:lnTo>
                  <a:lnTo>
                    <a:pt x="108" y="189"/>
                  </a:lnTo>
                  <a:lnTo>
                    <a:pt x="103" y="193"/>
                  </a:lnTo>
                  <a:lnTo>
                    <a:pt x="97" y="196"/>
                  </a:lnTo>
                  <a:lnTo>
                    <a:pt x="91" y="198"/>
                  </a:lnTo>
                  <a:lnTo>
                    <a:pt x="85" y="200"/>
                  </a:lnTo>
                  <a:lnTo>
                    <a:pt x="79" y="202"/>
                  </a:lnTo>
                  <a:lnTo>
                    <a:pt x="66" y="203"/>
                  </a:lnTo>
                  <a:lnTo>
                    <a:pt x="66" y="203"/>
                  </a:lnTo>
                  <a:lnTo>
                    <a:pt x="52" y="202"/>
                  </a:lnTo>
                  <a:lnTo>
                    <a:pt x="40" y="199"/>
                  </a:lnTo>
                  <a:lnTo>
                    <a:pt x="30" y="194"/>
                  </a:lnTo>
                  <a:lnTo>
                    <a:pt x="20" y="188"/>
                  </a:lnTo>
                  <a:lnTo>
                    <a:pt x="20" y="188"/>
                  </a:lnTo>
                  <a:lnTo>
                    <a:pt x="12" y="179"/>
                  </a:lnTo>
                  <a:lnTo>
                    <a:pt x="6" y="169"/>
                  </a:lnTo>
                  <a:lnTo>
                    <a:pt x="2" y="158"/>
                  </a:lnTo>
                  <a:lnTo>
                    <a:pt x="0" y="146"/>
                  </a:lnTo>
                  <a:lnTo>
                    <a:pt x="0" y="1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83" name="Freeform 609"/>
            <p:cNvSpPr>
              <a:spLocks noEditPoints="1"/>
            </p:cNvSpPr>
            <p:nvPr/>
          </p:nvSpPr>
          <p:spPr bwMode="auto">
            <a:xfrm>
              <a:off x="2833688" y="4854575"/>
              <a:ext cx="103188" cy="161925"/>
            </a:xfrm>
            <a:custGeom>
              <a:avLst/>
              <a:gdLst/>
              <a:ahLst/>
              <a:cxnLst>
                <a:cxn ang="0">
                  <a:pos x="64" y="0"/>
                </a:cxn>
                <a:cxn ang="0">
                  <a:pos x="79" y="1"/>
                </a:cxn>
                <a:cxn ang="0">
                  <a:pos x="91" y="5"/>
                </a:cxn>
                <a:cxn ang="0">
                  <a:pos x="101" y="11"/>
                </a:cxn>
                <a:cxn ang="0">
                  <a:pos x="110" y="20"/>
                </a:cxn>
                <a:cxn ang="0">
                  <a:pos x="114" y="27"/>
                </a:cxn>
                <a:cxn ang="0">
                  <a:pos x="122" y="43"/>
                </a:cxn>
                <a:cxn ang="0">
                  <a:pos x="126" y="63"/>
                </a:cxn>
                <a:cxn ang="0">
                  <a:pos x="129" y="88"/>
                </a:cxn>
                <a:cxn ang="0">
                  <a:pos x="129" y="101"/>
                </a:cxn>
                <a:cxn ang="0">
                  <a:pos x="128" y="127"/>
                </a:cxn>
                <a:cxn ang="0">
                  <a:pos x="124" y="149"/>
                </a:cxn>
                <a:cxn ang="0">
                  <a:pos x="118" y="168"/>
                </a:cxn>
                <a:cxn ang="0">
                  <a:pos x="110" y="183"/>
                </a:cxn>
                <a:cxn ang="0">
                  <a:pos x="106" y="188"/>
                </a:cxn>
                <a:cxn ang="0">
                  <a:pos x="96" y="195"/>
                </a:cxn>
                <a:cxn ang="0">
                  <a:pos x="85" y="200"/>
                </a:cxn>
                <a:cxn ang="0">
                  <a:pos x="72" y="203"/>
                </a:cxn>
                <a:cxn ang="0">
                  <a:pos x="64" y="203"/>
                </a:cxn>
                <a:cxn ang="0">
                  <a:pos x="50" y="202"/>
                </a:cxn>
                <a:cxn ang="0">
                  <a:pos x="38" y="197"/>
                </a:cxn>
                <a:cxn ang="0">
                  <a:pos x="27" y="191"/>
                </a:cxn>
                <a:cxn ang="0">
                  <a:pos x="18" y="181"/>
                </a:cxn>
                <a:cxn ang="0">
                  <a:pos x="14" y="175"/>
                </a:cxn>
                <a:cxn ang="0">
                  <a:pos x="7" y="158"/>
                </a:cxn>
                <a:cxn ang="0">
                  <a:pos x="3" y="139"/>
                </a:cxn>
                <a:cxn ang="0">
                  <a:pos x="0" y="101"/>
                </a:cxn>
                <a:cxn ang="0">
                  <a:pos x="0" y="88"/>
                </a:cxn>
                <a:cxn ang="0">
                  <a:pos x="3" y="63"/>
                </a:cxn>
                <a:cxn ang="0">
                  <a:pos x="8" y="43"/>
                </a:cxn>
                <a:cxn ang="0">
                  <a:pos x="15" y="27"/>
                </a:cxn>
                <a:cxn ang="0">
                  <a:pos x="19" y="20"/>
                </a:cxn>
                <a:cxn ang="0">
                  <a:pos x="28" y="11"/>
                </a:cxn>
                <a:cxn ang="0">
                  <a:pos x="39" y="5"/>
                </a:cxn>
                <a:cxn ang="0">
                  <a:pos x="51" y="1"/>
                </a:cxn>
                <a:cxn ang="0">
                  <a:pos x="64" y="0"/>
                </a:cxn>
                <a:cxn ang="0">
                  <a:pos x="64" y="31"/>
                </a:cxn>
                <a:cxn ang="0">
                  <a:pos x="58" y="32"/>
                </a:cxn>
                <a:cxn ang="0">
                  <a:pos x="52" y="35"/>
                </a:cxn>
                <a:cxn ang="0">
                  <a:pos x="47" y="42"/>
                </a:cxn>
                <a:cxn ang="0">
                  <a:pos x="44" y="51"/>
                </a:cxn>
                <a:cxn ang="0">
                  <a:pos x="41" y="71"/>
                </a:cxn>
                <a:cxn ang="0">
                  <a:pos x="40" y="101"/>
                </a:cxn>
                <a:cxn ang="0">
                  <a:pos x="42" y="141"/>
                </a:cxn>
                <a:cxn ang="0">
                  <a:pos x="43" y="149"/>
                </a:cxn>
                <a:cxn ang="0">
                  <a:pos x="49" y="164"/>
                </a:cxn>
                <a:cxn ang="0">
                  <a:pos x="52" y="166"/>
                </a:cxn>
                <a:cxn ang="0">
                  <a:pos x="64" y="171"/>
                </a:cxn>
                <a:cxn ang="0">
                  <a:pos x="72" y="170"/>
                </a:cxn>
                <a:cxn ang="0">
                  <a:pos x="77" y="166"/>
                </a:cxn>
                <a:cxn ang="0">
                  <a:pos x="82" y="160"/>
                </a:cxn>
                <a:cxn ang="0">
                  <a:pos x="86" y="151"/>
                </a:cxn>
                <a:cxn ang="0">
                  <a:pos x="89" y="131"/>
                </a:cxn>
                <a:cxn ang="0">
                  <a:pos x="90" y="101"/>
                </a:cxn>
                <a:cxn ang="0">
                  <a:pos x="88" y="61"/>
                </a:cxn>
                <a:cxn ang="0">
                  <a:pos x="86" y="53"/>
                </a:cxn>
                <a:cxn ang="0">
                  <a:pos x="80" y="38"/>
                </a:cxn>
                <a:cxn ang="0">
                  <a:pos x="77" y="35"/>
                </a:cxn>
                <a:cxn ang="0">
                  <a:pos x="64" y="31"/>
                </a:cxn>
              </a:cxnLst>
              <a:rect l="0" t="0" r="r" b="b"/>
              <a:pathLst>
                <a:path w="129" h="203">
                  <a:moveTo>
                    <a:pt x="64" y="0"/>
                  </a:moveTo>
                  <a:lnTo>
                    <a:pt x="64" y="0"/>
                  </a:lnTo>
                  <a:lnTo>
                    <a:pt x="72" y="0"/>
                  </a:lnTo>
                  <a:lnTo>
                    <a:pt x="79" y="1"/>
                  </a:lnTo>
                  <a:lnTo>
                    <a:pt x="85" y="3"/>
                  </a:lnTo>
                  <a:lnTo>
                    <a:pt x="91" y="5"/>
                  </a:lnTo>
                  <a:lnTo>
                    <a:pt x="96" y="8"/>
                  </a:lnTo>
                  <a:lnTo>
                    <a:pt x="101" y="11"/>
                  </a:lnTo>
                  <a:lnTo>
                    <a:pt x="106" y="15"/>
                  </a:lnTo>
                  <a:lnTo>
                    <a:pt x="110" y="20"/>
                  </a:lnTo>
                  <a:lnTo>
                    <a:pt x="110" y="20"/>
                  </a:lnTo>
                  <a:lnTo>
                    <a:pt x="114" y="27"/>
                  </a:lnTo>
                  <a:lnTo>
                    <a:pt x="118" y="34"/>
                  </a:lnTo>
                  <a:lnTo>
                    <a:pt x="122" y="43"/>
                  </a:lnTo>
                  <a:lnTo>
                    <a:pt x="124" y="52"/>
                  </a:lnTo>
                  <a:lnTo>
                    <a:pt x="126" y="63"/>
                  </a:lnTo>
                  <a:lnTo>
                    <a:pt x="128" y="74"/>
                  </a:lnTo>
                  <a:lnTo>
                    <a:pt x="129" y="88"/>
                  </a:lnTo>
                  <a:lnTo>
                    <a:pt x="129" y="101"/>
                  </a:lnTo>
                  <a:lnTo>
                    <a:pt x="129" y="101"/>
                  </a:lnTo>
                  <a:lnTo>
                    <a:pt x="129" y="115"/>
                  </a:lnTo>
                  <a:lnTo>
                    <a:pt x="128" y="127"/>
                  </a:lnTo>
                  <a:lnTo>
                    <a:pt x="126" y="139"/>
                  </a:lnTo>
                  <a:lnTo>
                    <a:pt x="124" y="149"/>
                  </a:lnTo>
                  <a:lnTo>
                    <a:pt x="122" y="159"/>
                  </a:lnTo>
                  <a:lnTo>
                    <a:pt x="118" y="168"/>
                  </a:lnTo>
                  <a:lnTo>
                    <a:pt x="114" y="176"/>
                  </a:lnTo>
                  <a:lnTo>
                    <a:pt x="110" y="183"/>
                  </a:lnTo>
                  <a:lnTo>
                    <a:pt x="110" y="183"/>
                  </a:lnTo>
                  <a:lnTo>
                    <a:pt x="106" y="188"/>
                  </a:lnTo>
                  <a:lnTo>
                    <a:pt x="101" y="192"/>
                  </a:lnTo>
                  <a:lnTo>
                    <a:pt x="96" y="195"/>
                  </a:lnTo>
                  <a:lnTo>
                    <a:pt x="91" y="198"/>
                  </a:lnTo>
                  <a:lnTo>
                    <a:pt x="85" y="200"/>
                  </a:lnTo>
                  <a:lnTo>
                    <a:pt x="79" y="202"/>
                  </a:lnTo>
                  <a:lnTo>
                    <a:pt x="72" y="203"/>
                  </a:lnTo>
                  <a:lnTo>
                    <a:pt x="64" y="203"/>
                  </a:lnTo>
                  <a:lnTo>
                    <a:pt x="64" y="203"/>
                  </a:lnTo>
                  <a:lnTo>
                    <a:pt x="57" y="203"/>
                  </a:lnTo>
                  <a:lnTo>
                    <a:pt x="50" y="202"/>
                  </a:lnTo>
                  <a:lnTo>
                    <a:pt x="44" y="200"/>
                  </a:lnTo>
                  <a:lnTo>
                    <a:pt x="38" y="197"/>
                  </a:lnTo>
                  <a:lnTo>
                    <a:pt x="32" y="194"/>
                  </a:lnTo>
                  <a:lnTo>
                    <a:pt x="27" y="191"/>
                  </a:lnTo>
                  <a:lnTo>
                    <a:pt x="22" y="186"/>
                  </a:lnTo>
                  <a:lnTo>
                    <a:pt x="18" y="181"/>
                  </a:lnTo>
                  <a:lnTo>
                    <a:pt x="18" y="181"/>
                  </a:lnTo>
                  <a:lnTo>
                    <a:pt x="14" y="175"/>
                  </a:lnTo>
                  <a:lnTo>
                    <a:pt x="10" y="167"/>
                  </a:lnTo>
                  <a:lnTo>
                    <a:pt x="7" y="158"/>
                  </a:lnTo>
                  <a:lnTo>
                    <a:pt x="5" y="149"/>
                  </a:lnTo>
                  <a:lnTo>
                    <a:pt x="3" y="139"/>
                  </a:lnTo>
                  <a:lnTo>
                    <a:pt x="1" y="127"/>
                  </a:lnTo>
                  <a:lnTo>
                    <a:pt x="0" y="101"/>
                  </a:lnTo>
                  <a:lnTo>
                    <a:pt x="0" y="101"/>
                  </a:lnTo>
                  <a:lnTo>
                    <a:pt x="0" y="88"/>
                  </a:lnTo>
                  <a:lnTo>
                    <a:pt x="1" y="74"/>
                  </a:lnTo>
                  <a:lnTo>
                    <a:pt x="3" y="63"/>
                  </a:lnTo>
                  <a:lnTo>
                    <a:pt x="5" y="52"/>
                  </a:lnTo>
                  <a:lnTo>
                    <a:pt x="8" y="43"/>
                  </a:lnTo>
                  <a:lnTo>
                    <a:pt x="11" y="34"/>
                  </a:lnTo>
                  <a:lnTo>
                    <a:pt x="15" y="27"/>
                  </a:lnTo>
                  <a:lnTo>
                    <a:pt x="19" y="20"/>
                  </a:lnTo>
                  <a:lnTo>
                    <a:pt x="19" y="20"/>
                  </a:lnTo>
                  <a:lnTo>
                    <a:pt x="24" y="15"/>
                  </a:lnTo>
                  <a:lnTo>
                    <a:pt x="28" y="11"/>
                  </a:lnTo>
                  <a:lnTo>
                    <a:pt x="33" y="8"/>
                  </a:lnTo>
                  <a:lnTo>
                    <a:pt x="39" y="5"/>
                  </a:lnTo>
                  <a:lnTo>
                    <a:pt x="44" y="3"/>
                  </a:lnTo>
                  <a:lnTo>
                    <a:pt x="51" y="1"/>
                  </a:lnTo>
                  <a:lnTo>
                    <a:pt x="57" y="0"/>
                  </a:lnTo>
                  <a:lnTo>
                    <a:pt x="64" y="0"/>
                  </a:lnTo>
                  <a:lnTo>
                    <a:pt x="64" y="0"/>
                  </a:lnTo>
                  <a:close/>
                  <a:moveTo>
                    <a:pt x="64" y="31"/>
                  </a:moveTo>
                  <a:lnTo>
                    <a:pt x="64" y="31"/>
                  </a:lnTo>
                  <a:lnTo>
                    <a:pt x="58" y="32"/>
                  </a:lnTo>
                  <a:lnTo>
                    <a:pt x="52" y="35"/>
                  </a:lnTo>
                  <a:lnTo>
                    <a:pt x="52" y="35"/>
                  </a:lnTo>
                  <a:lnTo>
                    <a:pt x="49" y="38"/>
                  </a:lnTo>
                  <a:lnTo>
                    <a:pt x="47" y="42"/>
                  </a:lnTo>
                  <a:lnTo>
                    <a:pt x="44" y="51"/>
                  </a:lnTo>
                  <a:lnTo>
                    <a:pt x="44" y="51"/>
                  </a:lnTo>
                  <a:lnTo>
                    <a:pt x="42" y="60"/>
                  </a:lnTo>
                  <a:lnTo>
                    <a:pt x="41" y="71"/>
                  </a:lnTo>
                  <a:lnTo>
                    <a:pt x="40" y="101"/>
                  </a:lnTo>
                  <a:lnTo>
                    <a:pt x="40" y="101"/>
                  </a:lnTo>
                  <a:lnTo>
                    <a:pt x="40" y="131"/>
                  </a:lnTo>
                  <a:lnTo>
                    <a:pt x="42" y="141"/>
                  </a:lnTo>
                  <a:lnTo>
                    <a:pt x="43" y="149"/>
                  </a:lnTo>
                  <a:lnTo>
                    <a:pt x="43" y="149"/>
                  </a:lnTo>
                  <a:lnTo>
                    <a:pt x="47" y="160"/>
                  </a:lnTo>
                  <a:lnTo>
                    <a:pt x="49" y="164"/>
                  </a:lnTo>
                  <a:lnTo>
                    <a:pt x="52" y="166"/>
                  </a:lnTo>
                  <a:lnTo>
                    <a:pt x="52" y="166"/>
                  </a:lnTo>
                  <a:lnTo>
                    <a:pt x="58" y="170"/>
                  </a:lnTo>
                  <a:lnTo>
                    <a:pt x="64" y="171"/>
                  </a:lnTo>
                  <a:lnTo>
                    <a:pt x="64" y="171"/>
                  </a:lnTo>
                  <a:lnTo>
                    <a:pt x="72" y="170"/>
                  </a:lnTo>
                  <a:lnTo>
                    <a:pt x="77" y="166"/>
                  </a:lnTo>
                  <a:lnTo>
                    <a:pt x="77" y="166"/>
                  </a:lnTo>
                  <a:lnTo>
                    <a:pt x="80" y="164"/>
                  </a:lnTo>
                  <a:lnTo>
                    <a:pt x="82" y="160"/>
                  </a:lnTo>
                  <a:lnTo>
                    <a:pt x="86" y="151"/>
                  </a:lnTo>
                  <a:lnTo>
                    <a:pt x="86" y="151"/>
                  </a:lnTo>
                  <a:lnTo>
                    <a:pt x="87" y="142"/>
                  </a:lnTo>
                  <a:lnTo>
                    <a:pt x="89" y="131"/>
                  </a:lnTo>
                  <a:lnTo>
                    <a:pt x="90" y="101"/>
                  </a:lnTo>
                  <a:lnTo>
                    <a:pt x="90" y="101"/>
                  </a:lnTo>
                  <a:lnTo>
                    <a:pt x="89" y="71"/>
                  </a:lnTo>
                  <a:lnTo>
                    <a:pt x="88" y="61"/>
                  </a:lnTo>
                  <a:lnTo>
                    <a:pt x="86" y="53"/>
                  </a:lnTo>
                  <a:lnTo>
                    <a:pt x="86" y="53"/>
                  </a:lnTo>
                  <a:lnTo>
                    <a:pt x="82" y="42"/>
                  </a:lnTo>
                  <a:lnTo>
                    <a:pt x="80" y="38"/>
                  </a:lnTo>
                  <a:lnTo>
                    <a:pt x="77" y="35"/>
                  </a:lnTo>
                  <a:lnTo>
                    <a:pt x="77" y="35"/>
                  </a:lnTo>
                  <a:lnTo>
                    <a:pt x="72" y="32"/>
                  </a:lnTo>
                  <a:lnTo>
                    <a:pt x="64" y="31"/>
                  </a:lnTo>
                  <a:lnTo>
                    <a:pt x="64" y="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84" name="Freeform 610"/>
            <p:cNvSpPr>
              <a:spLocks noEditPoints="1"/>
            </p:cNvSpPr>
            <p:nvPr/>
          </p:nvSpPr>
          <p:spPr bwMode="auto">
            <a:xfrm>
              <a:off x="2590800" y="4706938"/>
              <a:ext cx="468313" cy="355600"/>
            </a:xfrm>
            <a:custGeom>
              <a:avLst/>
              <a:gdLst/>
              <a:ahLst/>
              <a:cxnLst>
                <a:cxn ang="0">
                  <a:pos x="112" y="66"/>
                </a:cxn>
                <a:cxn ang="0">
                  <a:pos x="112" y="0"/>
                </a:cxn>
                <a:cxn ang="0">
                  <a:pos x="0" y="0"/>
                </a:cxn>
                <a:cxn ang="0">
                  <a:pos x="0" y="117"/>
                </a:cxn>
                <a:cxn ang="0">
                  <a:pos x="0" y="331"/>
                </a:cxn>
                <a:cxn ang="0">
                  <a:pos x="0" y="447"/>
                </a:cxn>
                <a:cxn ang="0">
                  <a:pos x="116" y="447"/>
                </a:cxn>
                <a:cxn ang="0">
                  <a:pos x="474" y="447"/>
                </a:cxn>
                <a:cxn ang="0">
                  <a:pos x="589" y="447"/>
                </a:cxn>
                <a:cxn ang="0">
                  <a:pos x="589" y="331"/>
                </a:cxn>
                <a:cxn ang="0">
                  <a:pos x="589" y="117"/>
                </a:cxn>
                <a:cxn ang="0">
                  <a:pos x="589" y="0"/>
                </a:cxn>
                <a:cxn ang="0">
                  <a:pos x="477" y="0"/>
                </a:cxn>
                <a:cxn ang="0">
                  <a:pos x="477" y="66"/>
                </a:cxn>
                <a:cxn ang="0">
                  <a:pos x="382" y="66"/>
                </a:cxn>
                <a:cxn ang="0">
                  <a:pos x="382" y="0"/>
                </a:cxn>
                <a:cxn ang="0">
                  <a:pos x="208" y="0"/>
                </a:cxn>
                <a:cxn ang="0">
                  <a:pos x="208" y="66"/>
                </a:cxn>
                <a:cxn ang="0">
                  <a:pos x="112" y="66"/>
                </a:cxn>
                <a:cxn ang="0">
                  <a:pos x="555" y="306"/>
                </a:cxn>
                <a:cxn ang="0">
                  <a:pos x="555" y="409"/>
                </a:cxn>
                <a:cxn ang="0">
                  <a:pos x="452" y="409"/>
                </a:cxn>
                <a:cxn ang="0">
                  <a:pos x="137" y="409"/>
                </a:cxn>
                <a:cxn ang="0">
                  <a:pos x="34" y="409"/>
                </a:cxn>
                <a:cxn ang="0">
                  <a:pos x="34" y="306"/>
                </a:cxn>
                <a:cxn ang="0">
                  <a:pos x="34" y="166"/>
                </a:cxn>
                <a:cxn ang="0">
                  <a:pos x="555" y="166"/>
                </a:cxn>
                <a:cxn ang="0">
                  <a:pos x="555" y="306"/>
                </a:cxn>
              </a:cxnLst>
              <a:rect l="0" t="0" r="r" b="b"/>
              <a:pathLst>
                <a:path w="589" h="447">
                  <a:moveTo>
                    <a:pt x="112" y="66"/>
                  </a:moveTo>
                  <a:lnTo>
                    <a:pt x="112" y="0"/>
                  </a:lnTo>
                  <a:lnTo>
                    <a:pt x="0" y="0"/>
                  </a:lnTo>
                  <a:lnTo>
                    <a:pt x="0" y="117"/>
                  </a:lnTo>
                  <a:lnTo>
                    <a:pt x="0" y="331"/>
                  </a:lnTo>
                  <a:lnTo>
                    <a:pt x="0" y="447"/>
                  </a:lnTo>
                  <a:lnTo>
                    <a:pt x="116" y="447"/>
                  </a:lnTo>
                  <a:lnTo>
                    <a:pt x="474" y="447"/>
                  </a:lnTo>
                  <a:lnTo>
                    <a:pt x="589" y="447"/>
                  </a:lnTo>
                  <a:lnTo>
                    <a:pt x="589" y="331"/>
                  </a:lnTo>
                  <a:lnTo>
                    <a:pt x="589" y="117"/>
                  </a:lnTo>
                  <a:lnTo>
                    <a:pt x="589" y="0"/>
                  </a:lnTo>
                  <a:lnTo>
                    <a:pt x="477" y="0"/>
                  </a:lnTo>
                  <a:lnTo>
                    <a:pt x="477" y="66"/>
                  </a:lnTo>
                  <a:lnTo>
                    <a:pt x="382" y="66"/>
                  </a:lnTo>
                  <a:lnTo>
                    <a:pt x="382" y="0"/>
                  </a:lnTo>
                  <a:lnTo>
                    <a:pt x="208" y="0"/>
                  </a:lnTo>
                  <a:lnTo>
                    <a:pt x="208" y="66"/>
                  </a:lnTo>
                  <a:lnTo>
                    <a:pt x="112" y="66"/>
                  </a:lnTo>
                  <a:close/>
                  <a:moveTo>
                    <a:pt x="555" y="306"/>
                  </a:moveTo>
                  <a:lnTo>
                    <a:pt x="555" y="409"/>
                  </a:lnTo>
                  <a:lnTo>
                    <a:pt x="452" y="409"/>
                  </a:lnTo>
                  <a:lnTo>
                    <a:pt x="137" y="409"/>
                  </a:lnTo>
                  <a:lnTo>
                    <a:pt x="34" y="409"/>
                  </a:lnTo>
                  <a:lnTo>
                    <a:pt x="34" y="306"/>
                  </a:lnTo>
                  <a:lnTo>
                    <a:pt x="34" y="166"/>
                  </a:lnTo>
                  <a:lnTo>
                    <a:pt x="555" y="166"/>
                  </a:lnTo>
                  <a:lnTo>
                    <a:pt x="555" y="30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85" name="Freeform 611"/>
            <p:cNvSpPr>
              <a:spLocks noEditPoints="1"/>
            </p:cNvSpPr>
            <p:nvPr/>
          </p:nvSpPr>
          <p:spPr bwMode="auto">
            <a:xfrm>
              <a:off x="2690813" y="4660900"/>
              <a:ext cx="268288" cy="90488"/>
            </a:xfrm>
            <a:custGeom>
              <a:avLst/>
              <a:gdLst/>
              <a:ahLst/>
              <a:cxnLst>
                <a:cxn ang="0">
                  <a:pos x="338" y="114"/>
                </a:cxn>
                <a:cxn ang="0">
                  <a:pos x="338" y="0"/>
                </a:cxn>
                <a:cxn ang="0">
                  <a:pos x="303" y="0"/>
                </a:cxn>
                <a:cxn ang="0">
                  <a:pos x="269" y="0"/>
                </a:cxn>
                <a:cxn ang="0">
                  <a:pos x="269" y="114"/>
                </a:cxn>
                <a:cxn ang="0">
                  <a:pos x="338" y="114"/>
                </a:cxn>
                <a:cxn ang="0">
                  <a:pos x="0" y="0"/>
                </a:cxn>
                <a:cxn ang="0">
                  <a:pos x="0" y="114"/>
                </a:cxn>
                <a:cxn ang="0">
                  <a:pos x="69" y="114"/>
                </a:cxn>
                <a:cxn ang="0">
                  <a:pos x="69" y="0"/>
                </a:cxn>
                <a:cxn ang="0">
                  <a:pos x="0" y="0"/>
                </a:cxn>
              </a:cxnLst>
              <a:rect l="0" t="0" r="r" b="b"/>
              <a:pathLst>
                <a:path w="338" h="114">
                  <a:moveTo>
                    <a:pt x="338" y="114"/>
                  </a:moveTo>
                  <a:lnTo>
                    <a:pt x="338" y="0"/>
                  </a:lnTo>
                  <a:lnTo>
                    <a:pt x="303" y="0"/>
                  </a:lnTo>
                  <a:lnTo>
                    <a:pt x="269" y="0"/>
                  </a:lnTo>
                  <a:lnTo>
                    <a:pt x="269" y="114"/>
                  </a:lnTo>
                  <a:lnTo>
                    <a:pt x="338" y="114"/>
                  </a:lnTo>
                  <a:close/>
                  <a:moveTo>
                    <a:pt x="0" y="0"/>
                  </a:moveTo>
                  <a:lnTo>
                    <a:pt x="0" y="114"/>
                  </a:lnTo>
                  <a:lnTo>
                    <a:pt x="69" y="114"/>
                  </a:lnTo>
                  <a:lnTo>
                    <a:pt x="69"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grpSp>
      <p:sp>
        <p:nvSpPr>
          <p:cNvPr id="32" name="Rectangle 31">
            <a:extLst>
              <a:ext uri="{C183D7F6-B498-43B3-948B-1728B52AA6E4}">
                <adec:decorative xmlns:adec="http://schemas.microsoft.com/office/drawing/2017/decorative" xmlns="" val="1"/>
              </a:ext>
            </a:extLst>
          </p:cNvPr>
          <p:cNvSpPr/>
          <p:nvPr/>
        </p:nvSpPr>
        <p:spPr bwMode="auto">
          <a:xfrm rot="19800000">
            <a:off x="5771382" y="4065680"/>
            <a:ext cx="1213221" cy="2168579"/>
          </a:xfrm>
          <a:prstGeom prst="rect">
            <a:avLst/>
          </a:prstGeom>
          <a:solidFill>
            <a:srgbClr val="87B94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pitchFamily="-97" charset="0"/>
            </a:endParaRPr>
          </a:p>
        </p:txBody>
      </p:sp>
      <p:sp>
        <p:nvSpPr>
          <p:cNvPr id="33" name="Oval 32">
            <a:extLst>
              <a:ext uri="{C183D7F6-B498-43B3-948B-1728B52AA6E4}">
                <adec:decorative xmlns:adec="http://schemas.microsoft.com/office/drawing/2017/decorative" xmlns="" val="1"/>
              </a:ext>
            </a:extLst>
          </p:cNvPr>
          <p:cNvSpPr/>
          <p:nvPr/>
        </p:nvSpPr>
        <p:spPr bwMode="auto">
          <a:xfrm rot="19800000">
            <a:off x="5524028" y="4405770"/>
            <a:ext cx="442335" cy="442333"/>
          </a:xfrm>
          <a:prstGeom prst="ellipse">
            <a:avLst/>
          </a:prstGeom>
          <a:solidFill>
            <a:srgbClr val="165788">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pitchFamily="-97" charset="0"/>
            </a:endParaRPr>
          </a:p>
        </p:txBody>
      </p:sp>
      <p:sp>
        <p:nvSpPr>
          <p:cNvPr id="34" name="Freeform 78">
            <a:extLst>
              <a:ext uri="{C183D7F6-B498-43B3-948B-1728B52AA6E4}">
                <adec:decorative xmlns:adec="http://schemas.microsoft.com/office/drawing/2017/decorative" xmlns="" val="1"/>
              </a:ext>
            </a:extLst>
          </p:cNvPr>
          <p:cNvSpPr>
            <a:spLocks noEditPoints="1"/>
          </p:cNvSpPr>
          <p:nvPr/>
        </p:nvSpPr>
        <p:spPr bwMode="auto">
          <a:xfrm rot="19800000">
            <a:off x="5662729" y="4448273"/>
            <a:ext cx="173088" cy="357685"/>
          </a:xfrm>
          <a:custGeom>
            <a:avLst/>
            <a:gdLst/>
            <a:ahLst/>
            <a:cxnLst>
              <a:cxn ang="0">
                <a:pos x="442" y="358"/>
              </a:cxn>
              <a:cxn ang="0">
                <a:pos x="492" y="267"/>
              </a:cxn>
              <a:cxn ang="0">
                <a:pos x="583" y="198"/>
              </a:cxn>
              <a:cxn ang="0">
                <a:pos x="704" y="160"/>
              </a:cxn>
              <a:cxn ang="0">
                <a:pos x="806" y="156"/>
              </a:cxn>
              <a:cxn ang="0">
                <a:pos x="933" y="187"/>
              </a:cxn>
              <a:cxn ang="0">
                <a:pos x="1033" y="248"/>
              </a:cxn>
              <a:cxn ang="0">
                <a:pos x="1095" y="335"/>
              </a:cxn>
              <a:cxn ang="0">
                <a:pos x="435" y="410"/>
              </a:cxn>
              <a:cxn ang="0">
                <a:pos x="685" y="6"/>
              </a:cxn>
              <a:cxn ang="0">
                <a:pos x="567" y="35"/>
              </a:cxn>
              <a:cxn ang="0">
                <a:pos x="460" y="89"/>
              </a:cxn>
              <a:cxn ang="0">
                <a:pos x="365" y="167"/>
              </a:cxn>
              <a:cxn ang="0">
                <a:pos x="294" y="260"/>
              </a:cxn>
              <a:cxn ang="0">
                <a:pos x="262" y="333"/>
              </a:cxn>
              <a:cxn ang="0">
                <a:pos x="138" y="412"/>
              </a:cxn>
              <a:cxn ang="0">
                <a:pos x="79" y="473"/>
              </a:cxn>
              <a:cxn ang="0">
                <a:pos x="23" y="569"/>
              </a:cxn>
              <a:cxn ang="0">
                <a:pos x="0" y="681"/>
              </a:cxn>
              <a:cxn ang="0">
                <a:pos x="8" y="793"/>
              </a:cxn>
              <a:cxn ang="0">
                <a:pos x="44" y="898"/>
              </a:cxn>
              <a:cxn ang="0">
                <a:pos x="81" y="956"/>
              </a:cxn>
              <a:cxn ang="0">
                <a:pos x="146" y="1022"/>
              </a:cxn>
              <a:cxn ang="0">
                <a:pos x="248" y="1085"/>
              </a:cxn>
              <a:cxn ang="0">
                <a:pos x="350" y="1124"/>
              </a:cxn>
              <a:cxn ang="0">
                <a:pos x="375" y="1158"/>
              </a:cxn>
              <a:cxn ang="0">
                <a:pos x="471" y="3053"/>
              </a:cxn>
              <a:cxn ang="0">
                <a:pos x="494" y="3101"/>
              </a:cxn>
              <a:cxn ang="0">
                <a:pos x="587" y="3192"/>
              </a:cxn>
              <a:cxn ang="0">
                <a:pos x="654" y="3224"/>
              </a:cxn>
              <a:cxn ang="0">
                <a:pos x="833" y="3126"/>
              </a:cxn>
              <a:cxn ang="0">
                <a:pos x="1029" y="2767"/>
              </a:cxn>
              <a:cxn ang="0">
                <a:pos x="1021" y="2191"/>
              </a:cxn>
              <a:cxn ang="0">
                <a:pos x="1021" y="1782"/>
              </a:cxn>
              <a:cxn ang="0">
                <a:pos x="1181" y="1245"/>
              </a:cxn>
              <a:cxn ang="0">
                <a:pos x="1185" y="1151"/>
              </a:cxn>
              <a:cxn ang="0">
                <a:pos x="1214" y="1122"/>
              </a:cxn>
              <a:cxn ang="0">
                <a:pos x="1308" y="1095"/>
              </a:cxn>
              <a:cxn ang="0">
                <a:pos x="1379" y="1060"/>
              </a:cxn>
              <a:cxn ang="0">
                <a:pos x="1456" y="995"/>
              </a:cxn>
              <a:cxn ang="0">
                <a:pos x="1514" y="914"/>
              </a:cxn>
              <a:cxn ang="0">
                <a:pos x="1551" y="827"/>
              </a:cxn>
              <a:cxn ang="0">
                <a:pos x="1562" y="748"/>
              </a:cxn>
              <a:cxn ang="0">
                <a:pos x="1554" y="643"/>
              </a:cxn>
              <a:cxn ang="0">
                <a:pos x="1520" y="541"/>
              </a:cxn>
              <a:cxn ang="0">
                <a:pos x="1460" y="450"/>
              </a:cxn>
              <a:cxn ang="0">
                <a:pos x="1383" y="379"/>
              </a:cxn>
              <a:cxn ang="0">
                <a:pos x="1277" y="292"/>
              </a:cxn>
              <a:cxn ang="0">
                <a:pos x="1200" y="177"/>
              </a:cxn>
              <a:cxn ang="0">
                <a:pos x="1135" y="119"/>
              </a:cxn>
              <a:cxn ang="0">
                <a:pos x="1027" y="54"/>
              </a:cxn>
              <a:cxn ang="0">
                <a:pos x="825" y="2"/>
              </a:cxn>
            </a:cxnLst>
            <a:rect l="0" t="0" r="r" b="b"/>
            <a:pathLst>
              <a:path w="1564" h="3232">
                <a:moveTo>
                  <a:pt x="435" y="410"/>
                </a:moveTo>
                <a:lnTo>
                  <a:pt x="435" y="410"/>
                </a:lnTo>
                <a:lnTo>
                  <a:pt x="437" y="383"/>
                </a:lnTo>
                <a:lnTo>
                  <a:pt x="442" y="358"/>
                </a:lnTo>
                <a:lnTo>
                  <a:pt x="450" y="335"/>
                </a:lnTo>
                <a:lnTo>
                  <a:pt x="462" y="310"/>
                </a:lnTo>
                <a:lnTo>
                  <a:pt x="475" y="289"/>
                </a:lnTo>
                <a:lnTo>
                  <a:pt x="492" y="267"/>
                </a:lnTo>
                <a:lnTo>
                  <a:pt x="512" y="248"/>
                </a:lnTo>
                <a:lnTo>
                  <a:pt x="535" y="229"/>
                </a:lnTo>
                <a:lnTo>
                  <a:pt x="558" y="214"/>
                </a:lnTo>
                <a:lnTo>
                  <a:pt x="583" y="198"/>
                </a:lnTo>
                <a:lnTo>
                  <a:pt x="612" y="187"/>
                </a:lnTo>
                <a:lnTo>
                  <a:pt x="641" y="175"/>
                </a:lnTo>
                <a:lnTo>
                  <a:pt x="671" y="167"/>
                </a:lnTo>
                <a:lnTo>
                  <a:pt x="704" y="160"/>
                </a:lnTo>
                <a:lnTo>
                  <a:pt x="739" y="156"/>
                </a:lnTo>
                <a:lnTo>
                  <a:pt x="771" y="156"/>
                </a:lnTo>
                <a:lnTo>
                  <a:pt x="771" y="156"/>
                </a:lnTo>
                <a:lnTo>
                  <a:pt x="806" y="156"/>
                </a:lnTo>
                <a:lnTo>
                  <a:pt x="841" y="160"/>
                </a:lnTo>
                <a:lnTo>
                  <a:pt x="873" y="167"/>
                </a:lnTo>
                <a:lnTo>
                  <a:pt x="904" y="175"/>
                </a:lnTo>
                <a:lnTo>
                  <a:pt x="933" y="187"/>
                </a:lnTo>
                <a:lnTo>
                  <a:pt x="960" y="198"/>
                </a:lnTo>
                <a:lnTo>
                  <a:pt x="987" y="214"/>
                </a:lnTo>
                <a:lnTo>
                  <a:pt x="1010" y="229"/>
                </a:lnTo>
                <a:lnTo>
                  <a:pt x="1033" y="248"/>
                </a:lnTo>
                <a:lnTo>
                  <a:pt x="1052" y="267"/>
                </a:lnTo>
                <a:lnTo>
                  <a:pt x="1068" y="289"/>
                </a:lnTo>
                <a:lnTo>
                  <a:pt x="1083" y="310"/>
                </a:lnTo>
                <a:lnTo>
                  <a:pt x="1095" y="335"/>
                </a:lnTo>
                <a:lnTo>
                  <a:pt x="1102" y="358"/>
                </a:lnTo>
                <a:lnTo>
                  <a:pt x="1108" y="383"/>
                </a:lnTo>
                <a:lnTo>
                  <a:pt x="1110" y="410"/>
                </a:lnTo>
                <a:lnTo>
                  <a:pt x="435" y="410"/>
                </a:lnTo>
                <a:close/>
                <a:moveTo>
                  <a:pt x="773" y="0"/>
                </a:moveTo>
                <a:lnTo>
                  <a:pt x="773" y="0"/>
                </a:lnTo>
                <a:lnTo>
                  <a:pt x="729" y="0"/>
                </a:lnTo>
                <a:lnTo>
                  <a:pt x="685" y="6"/>
                </a:lnTo>
                <a:lnTo>
                  <a:pt x="641" y="13"/>
                </a:lnTo>
                <a:lnTo>
                  <a:pt x="596" y="27"/>
                </a:lnTo>
                <a:lnTo>
                  <a:pt x="596" y="27"/>
                </a:lnTo>
                <a:lnTo>
                  <a:pt x="567" y="35"/>
                </a:lnTo>
                <a:lnTo>
                  <a:pt x="541" y="46"/>
                </a:lnTo>
                <a:lnTo>
                  <a:pt x="512" y="58"/>
                </a:lnTo>
                <a:lnTo>
                  <a:pt x="485" y="73"/>
                </a:lnTo>
                <a:lnTo>
                  <a:pt x="460" y="89"/>
                </a:lnTo>
                <a:lnTo>
                  <a:pt x="435" y="108"/>
                </a:lnTo>
                <a:lnTo>
                  <a:pt x="410" y="125"/>
                </a:lnTo>
                <a:lnTo>
                  <a:pt x="387" y="146"/>
                </a:lnTo>
                <a:lnTo>
                  <a:pt x="365" y="167"/>
                </a:lnTo>
                <a:lnTo>
                  <a:pt x="344" y="189"/>
                </a:lnTo>
                <a:lnTo>
                  <a:pt x="327" y="212"/>
                </a:lnTo>
                <a:lnTo>
                  <a:pt x="310" y="235"/>
                </a:lnTo>
                <a:lnTo>
                  <a:pt x="294" y="260"/>
                </a:lnTo>
                <a:lnTo>
                  <a:pt x="281" y="283"/>
                </a:lnTo>
                <a:lnTo>
                  <a:pt x="271" y="308"/>
                </a:lnTo>
                <a:lnTo>
                  <a:pt x="262" y="333"/>
                </a:lnTo>
                <a:lnTo>
                  <a:pt x="262" y="333"/>
                </a:lnTo>
                <a:lnTo>
                  <a:pt x="212" y="362"/>
                </a:lnTo>
                <a:lnTo>
                  <a:pt x="187" y="379"/>
                </a:lnTo>
                <a:lnTo>
                  <a:pt x="163" y="394"/>
                </a:lnTo>
                <a:lnTo>
                  <a:pt x="138" y="412"/>
                </a:lnTo>
                <a:lnTo>
                  <a:pt x="117" y="431"/>
                </a:lnTo>
                <a:lnTo>
                  <a:pt x="98" y="452"/>
                </a:lnTo>
                <a:lnTo>
                  <a:pt x="79" y="473"/>
                </a:lnTo>
                <a:lnTo>
                  <a:pt x="79" y="473"/>
                </a:lnTo>
                <a:lnTo>
                  <a:pt x="61" y="496"/>
                </a:lnTo>
                <a:lnTo>
                  <a:pt x="48" y="519"/>
                </a:lnTo>
                <a:lnTo>
                  <a:pt x="35" y="544"/>
                </a:lnTo>
                <a:lnTo>
                  <a:pt x="23" y="569"/>
                </a:lnTo>
                <a:lnTo>
                  <a:pt x="15" y="596"/>
                </a:lnTo>
                <a:lnTo>
                  <a:pt x="8" y="625"/>
                </a:lnTo>
                <a:lnTo>
                  <a:pt x="4" y="652"/>
                </a:lnTo>
                <a:lnTo>
                  <a:pt x="0" y="681"/>
                </a:lnTo>
                <a:lnTo>
                  <a:pt x="0" y="708"/>
                </a:lnTo>
                <a:lnTo>
                  <a:pt x="0" y="737"/>
                </a:lnTo>
                <a:lnTo>
                  <a:pt x="4" y="766"/>
                </a:lnTo>
                <a:lnTo>
                  <a:pt x="8" y="793"/>
                </a:lnTo>
                <a:lnTo>
                  <a:pt x="13" y="820"/>
                </a:lnTo>
                <a:lnTo>
                  <a:pt x="23" y="847"/>
                </a:lnTo>
                <a:lnTo>
                  <a:pt x="33" y="873"/>
                </a:lnTo>
                <a:lnTo>
                  <a:pt x="44" y="898"/>
                </a:lnTo>
                <a:lnTo>
                  <a:pt x="44" y="898"/>
                </a:lnTo>
                <a:lnTo>
                  <a:pt x="54" y="920"/>
                </a:lnTo>
                <a:lnTo>
                  <a:pt x="67" y="939"/>
                </a:lnTo>
                <a:lnTo>
                  <a:pt x="81" y="956"/>
                </a:lnTo>
                <a:lnTo>
                  <a:pt x="96" y="974"/>
                </a:lnTo>
                <a:lnTo>
                  <a:pt x="111" y="991"/>
                </a:lnTo>
                <a:lnTo>
                  <a:pt x="129" y="1006"/>
                </a:lnTo>
                <a:lnTo>
                  <a:pt x="146" y="1022"/>
                </a:lnTo>
                <a:lnTo>
                  <a:pt x="165" y="1037"/>
                </a:lnTo>
                <a:lnTo>
                  <a:pt x="185" y="1050"/>
                </a:lnTo>
                <a:lnTo>
                  <a:pt x="204" y="1062"/>
                </a:lnTo>
                <a:lnTo>
                  <a:pt x="248" y="1085"/>
                </a:lnTo>
                <a:lnTo>
                  <a:pt x="292" y="1102"/>
                </a:lnTo>
                <a:lnTo>
                  <a:pt x="339" y="1118"/>
                </a:lnTo>
                <a:lnTo>
                  <a:pt x="339" y="1118"/>
                </a:lnTo>
                <a:lnTo>
                  <a:pt x="350" y="1124"/>
                </a:lnTo>
                <a:lnTo>
                  <a:pt x="362" y="1135"/>
                </a:lnTo>
                <a:lnTo>
                  <a:pt x="367" y="1141"/>
                </a:lnTo>
                <a:lnTo>
                  <a:pt x="371" y="1149"/>
                </a:lnTo>
                <a:lnTo>
                  <a:pt x="375" y="1158"/>
                </a:lnTo>
                <a:lnTo>
                  <a:pt x="377" y="1166"/>
                </a:lnTo>
                <a:lnTo>
                  <a:pt x="377" y="1245"/>
                </a:lnTo>
                <a:lnTo>
                  <a:pt x="469" y="1245"/>
                </a:lnTo>
                <a:lnTo>
                  <a:pt x="471" y="3053"/>
                </a:lnTo>
                <a:lnTo>
                  <a:pt x="471" y="3053"/>
                </a:lnTo>
                <a:lnTo>
                  <a:pt x="477" y="3071"/>
                </a:lnTo>
                <a:lnTo>
                  <a:pt x="487" y="3086"/>
                </a:lnTo>
                <a:lnTo>
                  <a:pt x="494" y="3101"/>
                </a:lnTo>
                <a:lnTo>
                  <a:pt x="506" y="3115"/>
                </a:lnTo>
                <a:lnTo>
                  <a:pt x="529" y="3144"/>
                </a:lnTo>
                <a:lnTo>
                  <a:pt x="556" y="3169"/>
                </a:lnTo>
                <a:lnTo>
                  <a:pt x="587" y="3192"/>
                </a:lnTo>
                <a:lnTo>
                  <a:pt x="602" y="3201"/>
                </a:lnTo>
                <a:lnTo>
                  <a:pt x="619" y="3211"/>
                </a:lnTo>
                <a:lnTo>
                  <a:pt x="637" y="3219"/>
                </a:lnTo>
                <a:lnTo>
                  <a:pt x="654" y="3224"/>
                </a:lnTo>
                <a:lnTo>
                  <a:pt x="671" y="3230"/>
                </a:lnTo>
                <a:lnTo>
                  <a:pt x="689" y="3232"/>
                </a:lnTo>
                <a:lnTo>
                  <a:pt x="827" y="3132"/>
                </a:lnTo>
                <a:lnTo>
                  <a:pt x="833" y="3126"/>
                </a:lnTo>
                <a:lnTo>
                  <a:pt x="1002" y="3005"/>
                </a:lnTo>
                <a:lnTo>
                  <a:pt x="983" y="2978"/>
                </a:lnTo>
                <a:lnTo>
                  <a:pt x="983" y="2824"/>
                </a:lnTo>
                <a:lnTo>
                  <a:pt x="1029" y="2767"/>
                </a:lnTo>
                <a:lnTo>
                  <a:pt x="1035" y="2563"/>
                </a:lnTo>
                <a:lnTo>
                  <a:pt x="895" y="2447"/>
                </a:lnTo>
                <a:lnTo>
                  <a:pt x="893" y="2313"/>
                </a:lnTo>
                <a:lnTo>
                  <a:pt x="1021" y="2191"/>
                </a:lnTo>
                <a:lnTo>
                  <a:pt x="995" y="2166"/>
                </a:lnTo>
                <a:lnTo>
                  <a:pt x="991" y="1974"/>
                </a:lnTo>
                <a:lnTo>
                  <a:pt x="1098" y="1872"/>
                </a:lnTo>
                <a:lnTo>
                  <a:pt x="1021" y="1782"/>
                </a:lnTo>
                <a:lnTo>
                  <a:pt x="1029" y="1610"/>
                </a:lnTo>
                <a:lnTo>
                  <a:pt x="1131" y="1526"/>
                </a:lnTo>
                <a:lnTo>
                  <a:pt x="1131" y="1245"/>
                </a:lnTo>
                <a:lnTo>
                  <a:pt x="1181" y="1245"/>
                </a:lnTo>
                <a:lnTo>
                  <a:pt x="1181" y="1166"/>
                </a:lnTo>
                <a:lnTo>
                  <a:pt x="1181" y="1166"/>
                </a:lnTo>
                <a:lnTo>
                  <a:pt x="1183" y="1158"/>
                </a:lnTo>
                <a:lnTo>
                  <a:pt x="1185" y="1151"/>
                </a:lnTo>
                <a:lnTo>
                  <a:pt x="1189" y="1143"/>
                </a:lnTo>
                <a:lnTo>
                  <a:pt x="1193" y="1137"/>
                </a:lnTo>
                <a:lnTo>
                  <a:pt x="1204" y="1127"/>
                </a:lnTo>
                <a:lnTo>
                  <a:pt x="1214" y="1122"/>
                </a:lnTo>
                <a:lnTo>
                  <a:pt x="1214" y="1122"/>
                </a:lnTo>
                <a:lnTo>
                  <a:pt x="1264" y="1110"/>
                </a:lnTo>
                <a:lnTo>
                  <a:pt x="1287" y="1104"/>
                </a:lnTo>
                <a:lnTo>
                  <a:pt x="1308" y="1095"/>
                </a:lnTo>
                <a:lnTo>
                  <a:pt x="1308" y="1095"/>
                </a:lnTo>
                <a:lnTo>
                  <a:pt x="1333" y="1085"/>
                </a:lnTo>
                <a:lnTo>
                  <a:pt x="1356" y="1074"/>
                </a:lnTo>
                <a:lnTo>
                  <a:pt x="1379" y="1060"/>
                </a:lnTo>
                <a:lnTo>
                  <a:pt x="1400" y="1045"/>
                </a:lnTo>
                <a:lnTo>
                  <a:pt x="1420" y="1029"/>
                </a:lnTo>
                <a:lnTo>
                  <a:pt x="1439" y="1012"/>
                </a:lnTo>
                <a:lnTo>
                  <a:pt x="1456" y="995"/>
                </a:lnTo>
                <a:lnTo>
                  <a:pt x="1474" y="975"/>
                </a:lnTo>
                <a:lnTo>
                  <a:pt x="1487" y="956"/>
                </a:lnTo>
                <a:lnTo>
                  <a:pt x="1502" y="935"/>
                </a:lnTo>
                <a:lnTo>
                  <a:pt x="1514" y="914"/>
                </a:lnTo>
                <a:lnTo>
                  <a:pt x="1526" y="893"/>
                </a:lnTo>
                <a:lnTo>
                  <a:pt x="1535" y="872"/>
                </a:lnTo>
                <a:lnTo>
                  <a:pt x="1543" y="848"/>
                </a:lnTo>
                <a:lnTo>
                  <a:pt x="1551" y="827"/>
                </a:lnTo>
                <a:lnTo>
                  <a:pt x="1558" y="806"/>
                </a:lnTo>
                <a:lnTo>
                  <a:pt x="1558" y="806"/>
                </a:lnTo>
                <a:lnTo>
                  <a:pt x="1560" y="777"/>
                </a:lnTo>
                <a:lnTo>
                  <a:pt x="1562" y="748"/>
                </a:lnTo>
                <a:lnTo>
                  <a:pt x="1564" y="721"/>
                </a:lnTo>
                <a:lnTo>
                  <a:pt x="1562" y="695"/>
                </a:lnTo>
                <a:lnTo>
                  <a:pt x="1558" y="668"/>
                </a:lnTo>
                <a:lnTo>
                  <a:pt x="1554" y="643"/>
                </a:lnTo>
                <a:lnTo>
                  <a:pt x="1549" y="616"/>
                </a:lnTo>
                <a:lnTo>
                  <a:pt x="1541" y="591"/>
                </a:lnTo>
                <a:lnTo>
                  <a:pt x="1531" y="566"/>
                </a:lnTo>
                <a:lnTo>
                  <a:pt x="1520" y="541"/>
                </a:lnTo>
                <a:lnTo>
                  <a:pt x="1506" y="518"/>
                </a:lnTo>
                <a:lnTo>
                  <a:pt x="1493" y="494"/>
                </a:lnTo>
                <a:lnTo>
                  <a:pt x="1477" y="471"/>
                </a:lnTo>
                <a:lnTo>
                  <a:pt x="1460" y="450"/>
                </a:lnTo>
                <a:lnTo>
                  <a:pt x="1441" y="429"/>
                </a:lnTo>
                <a:lnTo>
                  <a:pt x="1420" y="408"/>
                </a:lnTo>
                <a:lnTo>
                  <a:pt x="1420" y="408"/>
                </a:lnTo>
                <a:lnTo>
                  <a:pt x="1383" y="379"/>
                </a:lnTo>
                <a:lnTo>
                  <a:pt x="1352" y="356"/>
                </a:lnTo>
                <a:lnTo>
                  <a:pt x="1293" y="314"/>
                </a:lnTo>
                <a:lnTo>
                  <a:pt x="1293" y="314"/>
                </a:lnTo>
                <a:lnTo>
                  <a:pt x="1277" y="292"/>
                </a:lnTo>
                <a:lnTo>
                  <a:pt x="1264" y="269"/>
                </a:lnTo>
                <a:lnTo>
                  <a:pt x="1235" y="221"/>
                </a:lnTo>
                <a:lnTo>
                  <a:pt x="1218" y="198"/>
                </a:lnTo>
                <a:lnTo>
                  <a:pt x="1200" y="177"/>
                </a:lnTo>
                <a:lnTo>
                  <a:pt x="1179" y="156"/>
                </a:lnTo>
                <a:lnTo>
                  <a:pt x="1154" y="135"/>
                </a:lnTo>
                <a:lnTo>
                  <a:pt x="1154" y="135"/>
                </a:lnTo>
                <a:lnTo>
                  <a:pt x="1135" y="119"/>
                </a:lnTo>
                <a:lnTo>
                  <a:pt x="1116" y="106"/>
                </a:lnTo>
                <a:lnTo>
                  <a:pt x="1095" y="90"/>
                </a:lnTo>
                <a:lnTo>
                  <a:pt x="1073" y="77"/>
                </a:lnTo>
                <a:lnTo>
                  <a:pt x="1027" y="54"/>
                </a:lnTo>
                <a:lnTo>
                  <a:pt x="979" y="35"/>
                </a:lnTo>
                <a:lnTo>
                  <a:pt x="929" y="19"/>
                </a:lnTo>
                <a:lnTo>
                  <a:pt x="877" y="8"/>
                </a:lnTo>
                <a:lnTo>
                  <a:pt x="825" y="2"/>
                </a:lnTo>
                <a:lnTo>
                  <a:pt x="800" y="0"/>
                </a:lnTo>
                <a:lnTo>
                  <a:pt x="773" y="0"/>
                </a:lnTo>
                <a:close/>
              </a:path>
            </a:pathLst>
          </a:custGeom>
          <a:solidFill>
            <a:srgbClr val="FFFFF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sz="1800" dirty="0"/>
          </a:p>
        </p:txBody>
      </p:sp>
      <p:sp>
        <p:nvSpPr>
          <p:cNvPr id="182" name="Freeform 181">
            <a:extLst>
              <a:ext uri="{C183D7F6-B498-43B3-948B-1728B52AA6E4}">
                <adec:decorative xmlns:adec="http://schemas.microsoft.com/office/drawing/2017/decorative" xmlns="" val="1"/>
              </a:ext>
            </a:extLst>
          </p:cNvPr>
          <p:cNvSpPr/>
          <p:nvPr/>
        </p:nvSpPr>
        <p:spPr bwMode="auto">
          <a:xfrm rot="19800000">
            <a:off x="2867198" y="-525778"/>
            <a:ext cx="1779475" cy="1042973"/>
          </a:xfrm>
          <a:custGeom>
            <a:avLst/>
            <a:gdLst>
              <a:gd name="connsiteX0" fmla="*/ 0 w 1779475"/>
              <a:gd name="connsiteY0" fmla="*/ 0 h 1042973"/>
              <a:gd name="connsiteX1" fmla="*/ 1779475 w 1779475"/>
              <a:gd name="connsiteY1" fmla="*/ 1027380 h 1042973"/>
              <a:gd name="connsiteX2" fmla="*/ 1779475 w 1779475"/>
              <a:gd name="connsiteY2" fmla="*/ 1042973 h 1042973"/>
              <a:gd name="connsiteX3" fmla="*/ 0 w 1779475"/>
              <a:gd name="connsiteY3" fmla="*/ 1042973 h 1042973"/>
            </a:gdLst>
            <a:ahLst/>
            <a:cxnLst>
              <a:cxn ang="0">
                <a:pos x="connsiteX0" y="connsiteY0"/>
              </a:cxn>
              <a:cxn ang="0">
                <a:pos x="connsiteX1" y="connsiteY1"/>
              </a:cxn>
              <a:cxn ang="0">
                <a:pos x="connsiteX2" y="connsiteY2"/>
              </a:cxn>
              <a:cxn ang="0">
                <a:pos x="connsiteX3" y="connsiteY3"/>
              </a:cxn>
            </a:cxnLst>
            <a:rect l="l" t="t" r="r" b="b"/>
            <a:pathLst>
              <a:path w="1779475" h="1042973">
                <a:moveTo>
                  <a:pt x="0" y="0"/>
                </a:moveTo>
                <a:lnTo>
                  <a:pt x="1779475" y="1027380"/>
                </a:lnTo>
                <a:lnTo>
                  <a:pt x="1779475" y="1042973"/>
                </a:lnTo>
                <a:lnTo>
                  <a:pt x="0" y="1042973"/>
                </a:lnTo>
                <a:close/>
              </a:path>
            </a:pathLst>
          </a:custGeom>
          <a:solidFill>
            <a:srgbClr val="87B94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pitchFamily="-97" charset="0"/>
            </a:endParaRPr>
          </a:p>
        </p:txBody>
      </p:sp>
      <p:sp>
        <p:nvSpPr>
          <p:cNvPr id="36" name="Oval 35">
            <a:extLst>
              <a:ext uri="{C183D7F6-B498-43B3-948B-1728B52AA6E4}">
                <adec:decorative xmlns:adec="http://schemas.microsoft.com/office/drawing/2017/decorative" xmlns="" val="1"/>
              </a:ext>
            </a:extLst>
          </p:cNvPr>
          <p:cNvSpPr/>
          <p:nvPr/>
        </p:nvSpPr>
        <p:spPr bwMode="auto">
          <a:xfrm rot="3600000">
            <a:off x="3135361" y="283775"/>
            <a:ext cx="442333" cy="442333"/>
          </a:xfrm>
          <a:prstGeom prst="ellipse">
            <a:avLst/>
          </a:prstGeom>
          <a:solidFill>
            <a:schemeClr val="bg1">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pitchFamily="-97" charset="0"/>
            </a:endParaRPr>
          </a:p>
        </p:txBody>
      </p:sp>
      <p:grpSp>
        <p:nvGrpSpPr>
          <p:cNvPr id="37" name="Group 36">
            <a:extLst>
              <a:ext uri="{C183D7F6-B498-43B3-948B-1728B52AA6E4}">
                <adec:decorative xmlns:adec="http://schemas.microsoft.com/office/drawing/2017/decorative" xmlns="" val="1"/>
              </a:ext>
            </a:extLst>
          </p:cNvPr>
          <p:cNvGrpSpPr/>
          <p:nvPr/>
        </p:nvGrpSpPr>
        <p:grpSpPr>
          <a:xfrm rot="3600000">
            <a:off x="3196174" y="343817"/>
            <a:ext cx="322212" cy="324853"/>
            <a:chOff x="5489575" y="6075363"/>
            <a:chExt cx="774700" cy="781050"/>
          </a:xfrm>
          <a:solidFill>
            <a:srgbClr val="FFFFFF"/>
          </a:solidFill>
        </p:grpSpPr>
        <p:sp>
          <p:nvSpPr>
            <p:cNvPr id="80" name="Freeform 8"/>
            <p:cNvSpPr>
              <a:spLocks noEditPoints="1"/>
            </p:cNvSpPr>
            <p:nvPr/>
          </p:nvSpPr>
          <p:spPr bwMode="auto">
            <a:xfrm>
              <a:off x="5489575" y="6075363"/>
              <a:ext cx="774700" cy="781050"/>
            </a:xfrm>
            <a:custGeom>
              <a:avLst/>
              <a:gdLst>
                <a:gd name="T0" fmla="*/ 67 w 133"/>
                <a:gd name="T1" fmla="*/ 0 h 134"/>
                <a:gd name="T2" fmla="*/ 0 w 133"/>
                <a:gd name="T3" fmla="*/ 67 h 134"/>
                <a:gd name="T4" fmla="*/ 67 w 133"/>
                <a:gd name="T5" fmla="*/ 134 h 134"/>
                <a:gd name="T6" fmla="*/ 133 w 133"/>
                <a:gd name="T7" fmla="*/ 67 h 134"/>
                <a:gd name="T8" fmla="*/ 67 w 133"/>
                <a:gd name="T9" fmla="*/ 0 h 134"/>
                <a:gd name="T10" fmla="*/ 67 w 133"/>
                <a:gd name="T11" fmla="*/ 118 h 134"/>
                <a:gd name="T12" fmla="*/ 16 w 133"/>
                <a:gd name="T13" fmla="*/ 67 h 134"/>
                <a:gd name="T14" fmla="*/ 67 w 133"/>
                <a:gd name="T15" fmla="*/ 17 h 134"/>
                <a:gd name="T16" fmla="*/ 117 w 133"/>
                <a:gd name="T17" fmla="*/ 67 h 134"/>
                <a:gd name="T18" fmla="*/ 67 w 133"/>
                <a:gd name="T19" fmla="*/ 11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34">
                  <a:moveTo>
                    <a:pt x="67" y="0"/>
                  </a:moveTo>
                  <a:cubicBezTo>
                    <a:pt x="30" y="0"/>
                    <a:pt x="0" y="30"/>
                    <a:pt x="0" y="67"/>
                  </a:cubicBezTo>
                  <a:cubicBezTo>
                    <a:pt x="0" y="104"/>
                    <a:pt x="30" y="134"/>
                    <a:pt x="67" y="134"/>
                  </a:cubicBezTo>
                  <a:cubicBezTo>
                    <a:pt x="104" y="134"/>
                    <a:pt x="133" y="104"/>
                    <a:pt x="133" y="67"/>
                  </a:cubicBezTo>
                  <a:cubicBezTo>
                    <a:pt x="133" y="30"/>
                    <a:pt x="104" y="0"/>
                    <a:pt x="67" y="0"/>
                  </a:cubicBezTo>
                  <a:close/>
                  <a:moveTo>
                    <a:pt x="67" y="118"/>
                  </a:moveTo>
                  <a:cubicBezTo>
                    <a:pt x="39" y="118"/>
                    <a:pt x="16" y="95"/>
                    <a:pt x="16" y="67"/>
                  </a:cubicBezTo>
                  <a:cubicBezTo>
                    <a:pt x="16" y="39"/>
                    <a:pt x="39" y="17"/>
                    <a:pt x="67" y="17"/>
                  </a:cubicBezTo>
                  <a:cubicBezTo>
                    <a:pt x="95" y="17"/>
                    <a:pt x="117" y="39"/>
                    <a:pt x="117" y="67"/>
                  </a:cubicBezTo>
                  <a:cubicBezTo>
                    <a:pt x="117" y="95"/>
                    <a:pt x="95" y="118"/>
                    <a:pt x="67" y="11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81" name="Freeform 9"/>
            <p:cNvSpPr>
              <a:spLocks/>
            </p:cNvSpPr>
            <p:nvPr/>
          </p:nvSpPr>
          <p:spPr bwMode="auto">
            <a:xfrm>
              <a:off x="5834063" y="6203951"/>
              <a:ext cx="209550" cy="303213"/>
            </a:xfrm>
            <a:custGeom>
              <a:avLst/>
              <a:gdLst>
                <a:gd name="T0" fmla="*/ 32 w 36"/>
                <a:gd name="T1" fmla="*/ 42 h 52"/>
                <a:gd name="T2" fmla="*/ 11 w 36"/>
                <a:gd name="T3" fmla="*/ 42 h 52"/>
                <a:gd name="T4" fmla="*/ 11 w 36"/>
                <a:gd name="T5" fmla="*/ 4 h 52"/>
                <a:gd name="T6" fmla="*/ 6 w 36"/>
                <a:gd name="T7" fmla="*/ 0 h 52"/>
                <a:gd name="T8" fmla="*/ 2 w 36"/>
                <a:gd name="T9" fmla="*/ 4 h 52"/>
                <a:gd name="T10" fmla="*/ 2 w 36"/>
                <a:gd name="T11" fmla="*/ 42 h 52"/>
                <a:gd name="T12" fmla="*/ 0 w 36"/>
                <a:gd name="T13" fmla="*/ 46 h 52"/>
                <a:gd name="T14" fmla="*/ 6 w 36"/>
                <a:gd name="T15" fmla="*/ 52 h 52"/>
                <a:gd name="T16" fmla="*/ 10 w 36"/>
                <a:gd name="T17" fmla="*/ 50 h 52"/>
                <a:gd name="T18" fmla="*/ 32 w 36"/>
                <a:gd name="T19" fmla="*/ 50 h 52"/>
                <a:gd name="T20" fmla="*/ 36 w 36"/>
                <a:gd name="T21" fmla="*/ 46 h 52"/>
                <a:gd name="T22" fmla="*/ 32 w 36"/>
                <a:gd name="T23" fmla="*/ 4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52">
                  <a:moveTo>
                    <a:pt x="32" y="42"/>
                  </a:moveTo>
                  <a:cubicBezTo>
                    <a:pt x="11" y="42"/>
                    <a:pt x="11" y="42"/>
                    <a:pt x="11" y="42"/>
                  </a:cubicBezTo>
                  <a:cubicBezTo>
                    <a:pt x="11" y="4"/>
                    <a:pt x="11" y="4"/>
                    <a:pt x="11" y="4"/>
                  </a:cubicBezTo>
                  <a:cubicBezTo>
                    <a:pt x="11" y="2"/>
                    <a:pt x="9" y="0"/>
                    <a:pt x="6" y="0"/>
                  </a:cubicBezTo>
                  <a:cubicBezTo>
                    <a:pt x="4" y="0"/>
                    <a:pt x="2" y="2"/>
                    <a:pt x="2" y="4"/>
                  </a:cubicBezTo>
                  <a:cubicBezTo>
                    <a:pt x="2" y="42"/>
                    <a:pt x="2" y="42"/>
                    <a:pt x="2" y="42"/>
                  </a:cubicBezTo>
                  <a:cubicBezTo>
                    <a:pt x="1" y="43"/>
                    <a:pt x="0" y="44"/>
                    <a:pt x="0" y="46"/>
                  </a:cubicBezTo>
                  <a:cubicBezTo>
                    <a:pt x="0" y="49"/>
                    <a:pt x="3" y="52"/>
                    <a:pt x="6" y="52"/>
                  </a:cubicBezTo>
                  <a:cubicBezTo>
                    <a:pt x="8" y="52"/>
                    <a:pt x="9" y="51"/>
                    <a:pt x="10" y="50"/>
                  </a:cubicBezTo>
                  <a:cubicBezTo>
                    <a:pt x="32" y="50"/>
                    <a:pt x="32" y="50"/>
                    <a:pt x="32" y="50"/>
                  </a:cubicBezTo>
                  <a:cubicBezTo>
                    <a:pt x="34" y="50"/>
                    <a:pt x="36" y="48"/>
                    <a:pt x="36" y="46"/>
                  </a:cubicBezTo>
                  <a:cubicBezTo>
                    <a:pt x="36" y="44"/>
                    <a:pt x="34" y="42"/>
                    <a:pt x="32" y="4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sp>
        <p:nvSpPr>
          <p:cNvPr id="38" name="Rectangle 37">
            <a:extLst>
              <a:ext uri="{C183D7F6-B498-43B3-948B-1728B52AA6E4}">
                <adec:decorative xmlns:adec="http://schemas.microsoft.com/office/drawing/2017/decorative" xmlns="" val="1"/>
              </a:ext>
            </a:extLst>
          </p:cNvPr>
          <p:cNvSpPr/>
          <p:nvPr/>
        </p:nvSpPr>
        <p:spPr bwMode="auto">
          <a:xfrm rot="19800000">
            <a:off x="6628412" y="722079"/>
            <a:ext cx="1779475" cy="2176280"/>
          </a:xfrm>
          <a:prstGeom prst="rect">
            <a:avLst/>
          </a:prstGeom>
          <a:solidFill>
            <a:srgbClr val="93B1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800" dirty="0"/>
          </a:p>
        </p:txBody>
      </p:sp>
      <p:sp>
        <p:nvSpPr>
          <p:cNvPr id="39" name="Oval 38">
            <a:extLst>
              <a:ext uri="{C183D7F6-B498-43B3-948B-1728B52AA6E4}">
                <adec:decorative xmlns:adec="http://schemas.microsoft.com/office/drawing/2017/decorative" xmlns="" val="1"/>
              </a:ext>
            </a:extLst>
          </p:cNvPr>
          <p:cNvSpPr/>
          <p:nvPr/>
        </p:nvSpPr>
        <p:spPr bwMode="auto">
          <a:xfrm rot="19800000">
            <a:off x="6412235" y="1210878"/>
            <a:ext cx="442335" cy="442333"/>
          </a:xfrm>
          <a:prstGeom prst="ellipse">
            <a:avLst/>
          </a:prstGeom>
          <a:solidFill>
            <a:srgbClr val="165788">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pitchFamily="-97" charset="0"/>
            </a:endParaRPr>
          </a:p>
        </p:txBody>
      </p:sp>
      <p:sp>
        <p:nvSpPr>
          <p:cNvPr id="40" name="Freeform 18">
            <a:extLst>
              <a:ext uri="{C183D7F6-B498-43B3-948B-1728B52AA6E4}">
                <adec:decorative xmlns:adec="http://schemas.microsoft.com/office/drawing/2017/decorative" xmlns="" val="1"/>
              </a:ext>
            </a:extLst>
          </p:cNvPr>
          <p:cNvSpPr>
            <a:spLocks/>
          </p:cNvSpPr>
          <p:nvPr/>
        </p:nvSpPr>
        <p:spPr bwMode="auto">
          <a:xfrm rot="19800000">
            <a:off x="6456742" y="1307190"/>
            <a:ext cx="329901" cy="209147"/>
          </a:xfrm>
          <a:custGeom>
            <a:avLst/>
            <a:gdLst/>
            <a:ahLst/>
            <a:cxnLst>
              <a:cxn ang="0">
                <a:pos x="2952" y="1466"/>
              </a:cxn>
              <a:cxn ang="0">
                <a:pos x="2952" y="1102"/>
              </a:cxn>
              <a:cxn ang="0">
                <a:pos x="1727" y="1102"/>
              </a:cxn>
              <a:cxn ang="0">
                <a:pos x="1727" y="822"/>
              </a:cxn>
              <a:cxn ang="0">
                <a:pos x="2270" y="822"/>
              </a:cxn>
              <a:cxn ang="0">
                <a:pos x="2270" y="0"/>
              </a:cxn>
              <a:cxn ang="0">
                <a:pos x="1073" y="0"/>
              </a:cxn>
              <a:cxn ang="0">
                <a:pos x="1073" y="822"/>
              </a:cxn>
              <a:cxn ang="0">
                <a:pos x="1615" y="822"/>
              </a:cxn>
              <a:cxn ang="0">
                <a:pos x="1615" y="1102"/>
              </a:cxn>
              <a:cxn ang="0">
                <a:pos x="392" y="1102"/>
              </a:cxn>
              <a:cxn ang="0">
                <a:pos x="392" y="1466"/>
              </a:cxn>
              <a:cxn ang="0">
                <a:pos x="0" y="1466"/>
              </a:cxn>
              <a:cxn ang="0">
                <a:pos x="0" y="2120"/>
              </a:cxn>
              <a:cxn ang="0">
                <a:pos x="951" y="2120"/>
              </a:cxn>
              <a:cxn ang="0">
                <a:pos x="951" y="1466"/>
              </a:cxn>
              <a:cxn ang="0">
                <a:pos x="504" y="1466"/>
              </a:cxn>
              <a:cxn ang="0">
                <a:pos x="504" y="1214"/>
              </a:cxn>
              <a:cxn ang="0">
                <a:pos x="1615" y="1214"/>
              </a:cxn>
              <a:cxn ang="0">
                <a:pos x="1615" y="1466"/>
              </a:cxn>
              <a:cxn ang="0">
                <a:pos x="1196" y="1466"/>
              </a:cxn>
              <a:cxn ang="0">
                <a:pos x="1196" y="2120"/>
              </a:cxn>
              <a:cxn ang="0">
                <a:pos x="2147" y="2120"/>
              </a:cxn>
              <a:cxn ang="0">
                <a:pos x="2147" y="1466"/>
              </a:cxn>
              <a:cxn ang="0">
                <a:pos x="1727" y="1466"/>
              </a:cxn>
              <a:cxn ang="0">
                <a:pos x="1727" y="1214"/>
              </a:cxn>
              <a:cxn ang="0">
                <a:pos x="2840" y="1214"/>
              </a:cxn>
              <a:cxn ang="0">
                <a:pos x="2840" y="1466"/>
              </a:cxn>
              <a:cxn ang="0">
                <a:pos x="2393" y="1466"/>
              </a:cxn>
              <a:cxn ang="0">
                <a:pos x="2393" y="2120"/>
              </a:cxn>
              <a:cxn ang="0">
                <a:pos x="3344" y="2120"/>
              </a:cxn>
              <a:cxn ang="0">
                <a:pos x="3344" y="1466"/>
              </a:cxn>
              <a:cxn ang="0">
                <a:pos x="2952" y="1466"/>
              </a:cxn>
            </a:cxnLst>
            <a:rect l="0" t="0" r="r" b="b"/>
            <a:pathLst>
              <a:path w="3344" h="2120">
                <a:moveTo>
                  <a:pt x="2952" y="1466"/>
                </a:moveTo>
                <a:lnTo>
                  <a:pt x="2952" y="1102"/>
                </a:lnTo>
                <a:lnTo>
                  <a:pt x="1727" y="1102"/>
                </a:lnTo>
                <a:lnTo>
                  <a:pt x="1727" y="822"/>
                </a:lnTo>
                <a:lnTo>
                  <a:pt x="2270" y="822"/>
                </a:lnTo>
                <a:lnTo>
                  <a:pt x="2270" y="0"/>
                </a:lnTo>
                <a:lnTo>
                  <a:pt x="1073" y="0"/>
                </a:lnTo>
                <a:lnTo>
                  <a:pt x="1073" y="822"/>
                </a:lnTo>
                <a:lnTo>
                  <a:pt x="1615" y="822"/>
                </a:lnTo>
                <a:lnTo>
                  <a:pt x="1615" y="1102"/>
                </a:lnTo>
                <a:lnTo>
                  <a:pt x="392" y="1102"/>
                </a:lnTo>
                <a:lnTo>
                  <a:pt x="392" y="1466"/>
                </a:lnTo>
                <a:lnTo>
                  <a:pt x="0" y="1466"/>
                </a:lnTo>
                <a:lnTo>
                  <a:pt x="0" y="2120"/>
                </a:lnTo>
                <a:lnTo>
                  <a:pt x="951" y="2120"/>
                </a:lnTo>
                <a:lnTo>
                  <a:pt x="951" y="1466"/>
                </a:lnTo>
                <a:lnTo>
                  <a:pt x="504" y="1466"/>
                </a:lnTo>
                <a:lnTo>
                  <a:pt x="504" y="1214"/>
                </a:lnTo>
                <a:lnTo>
                  <a:pt x="1615" y="1214"/>
                </a:lnTo>
                <a:lnTo>
                  <a:pt x="1615" y="1466"/>
                </a:lnTo>
                <a:lnTo>
                  <a:pt x="1196" y="1466"/>
                </a:lnTo>
                <a:lnTo>
                  <a:pt x="1196" y="2120"/>
                </a:lnTo>
                <a:lnTo>
                  <a:pt x="2147" y="2120"/>
                </a:lnTo>
                <a:lnTo>
                  <a:pt x="2147" y="1466"/>
                </a:lnTo>
                <a:lnTo>
                  <a:pt x="1727" y="1466"/>
                </a:lnTo>
                <a:lnTo>
                  <a:pt x="1727" y="1214"/>
                </a:lnTo>
                <a:lnTo>
                  <a:pt x="2840" y="1214"/>
                </a:lnTo>
                <a:lnTo>
                  <a:pt x="2840" y="1466"/>
                </a:lnTo>
                <a:lnTo>
                  <a:pt x="2393" y="1466"/>
                </a:lnTo>
                <a:lnTo>
                  <a:pt x="2393" y="2120"/>
                </a:lnTo>
                <a:lnTo>
                  <a:pt x="3344" y="2120"/>
                </a:lnTo>
                <a:lnTo>
                  <a:pt x="3344" y="1466"/>
                </a:lnTo>
                <a:lnTo>
                  <a:pt x="2952" y="1466"/>
                </a:lnTo>
                <a:close/>
              </a:path>
            </a:pathLst>
          </a:custGeom>
          <a:solidFill>
            <a:srgbClr val="FFFFF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sz="1800" dirty="0"/>
          </a:p>
        </p:txBody>
      </p:sp>
      <p:sp>
        <p:nvSpPr>
          <p:cNvPr id="191" name="Freeform 190">
            <a:extLst>
              <a:ext uri="{C183D7F6-B498-43B3-948B-1728B52AA6E4}">
                <adec:decorative xmlns:adec="http://schemas.microsoft.com/office/drawing/2017/decorative" xmlns="" val="1"/>
              </a:ext>
            </a:extLst>
          </p:cNvPr>
          <p:cNvSpPr/>
          <p:nvPr/>
        </p:nvSpPr>
        <p:spPr bwMode="auto">
          <a:xfrm rot="19800000">
            <a:off x="1433806" y="6217281"/>
            <a:ext cx="2197104" cy="1283913"/>
          </a:xfrm>
          <a:custGeom>
            <a:avLst/>
            <a:gdLst>
              <a:gd name="connsiteX0" fmla="*/ 2197104 w 2197104"/>
              <a:gd name="connsiteY0" fmla="*/ 0 h 1283913"/>
              <a:gd name="connsiteX1" fmla="*/ 2197104 w 2197104"/>
              <a:gd name="connsiteY1" fmla="*/ 1283913 h 1283913"/>
              <a:gd name="connsiteX2" fmla="*/ 0 w 2197104"/>
              <a:gd name="connsiteY2" fmla="*/ 15414 h 1283913"/>
              <a:gd name="connsiteX3" fmla="*/ 0 w 2197104"/>
              <a:gd name="connsiteY3" fmla="*/ 0 h 1283913"/>
            </a:gdLst>
            <a:ahLst/>
            <a:cxnLst>
              <a:cxn ang="0">
                <a:pos x="connsiteX0" y="connsiteY0"/>
              </a:cxn>
              <a:cxn ang="0">
                <a:pos x="connsiteX1" y="connsiteY1"/>
              </a:cxn>
              <a:cxn ang="0">
                <a:pos x="connsiteX2" y="connsiteY2"/>
              </a:cxn>
              <a:cxn ang="0">
                <a:pos x="connsiteX3" y="connsiteY3"/>
              </a:cxn>
            </a:cxnLst>
            <a:rect l="l" t="t" r="r" b="b"/>
            <a:pathLst>
              <a:path w="2197104" h="1283913">
                <a:moveTo>
                  <a:pt x="2197104" y="0"/>
                </a:moveTo>
                <a:lnTo>
                  <a:pt x="2197104" y="1283913"/>
                </a:lnTo>
                <a:lnTo>
                  <a:pt x="0" y="15414"/>
                </a:lnTo>
                <a:lnTo>
                  <a:pt x="0" y="0"/>
                </a:lnTo>
                <a:close/>
              </a:path>
            </a:pathLst>
          </a:custGeom>
          <a:solidFill>
            <a:srgbClr val="87B94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pitchFamily="-97" charset="0"/>
            </a:endParaRPr>
          </a:p>
        </p:txBody>
      </p:sp>
      <p:sp>
        <p:nvSpPr>
          <p:cNvPr id="42" name="Oval 41">
            <a:extLst>
              <a:ext uri="{C183D7F6-B498-43B3-948B-1728B52AA6E4}">
                <adec:decorative xmlns:adec="http://schemas.microsoft.com/office/drawing/2017/decorative" xmlns="" val="1"/>
              </a:ext>
            </a:extLst>
          </p:cNvPr>
          <p:cNvSpPr/>
          <p:nvPr/>
        </p:nvSpPr>
        <p:spPr bwMode="auto">
          <a:xfrm rot="19800000">
            <a:off x="2835679" y="5943562"/>
            <a:ext cx="442335" cy="442333"/>
          </a:xfrm>
          <a:prstGeom prst="ellipse">
            <a:avLst/>
          </a:prstGeom>
          <a:solidFill>
            <a:srgbClr val="165788">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pitchFamily="-97" charset="0"/>
            </a:endParaRPr>
          </a:p>
        </p:txBody>
      </p:sp>
      <p:grpSp>
        <p:nvGrpSpPr>
          <p:cNvPr id="43" name="Group 42">
            <a:extLst>
              <a:ext uri="{C183D7F6-B498-43B3-948B-1728B52AA6E4}">
                <adec:decorative xmlns:adec="http://schemas.microsoft.com/office/drawing/2017/decorative" xmlns="" val="1"/>
              </a:ext>
            </a:extLst>
          </p:cNvPr>
          <p:cNvGrpSpPr/>
          <p:nvPr/>
        </p:nvGrpSpPr>
        <p:grpSpPr>
          <a:xfrm rot="19800000">
            <a:off x="2894567" y="6003107"/>
            <a:ext cx="294106" cy="308952"/>
            <a:chOff x="7283825" y="1765532"/>
            <a:chExt cx="457200" cy="480283"/>
          </a:xfrm>
          <a:solidFill>
            <a:srgbClr val="FFFFFF"/>
          </a:solidFill>
          <a:effectLst/>
        </p:grpSpPr>
        <p:sp>
          <p:nvSpPr>
            <p:cNvPr id="78" name="Freeform 34"/>
            <p:cNvSpPr>
              <a:spLocks/>
            </p:cNvSpPr>
            <p:nvPr/>
          </p:nvSpPr>
          <p:spPr bwMode="auto">
            <a:xfrm>
              <a:off x="7283825" y="1765532"/>
              <a:ext cx="207581" cy="218147"/>
            </a:xfrm>
            <a:custGeom>
              <a:avLst/>
              <a:gdLst/>
              <a:ahLst/>
              <a:cxnLst>
                <a:cxn ang="0">
                  <a:pos x="668" y="702"/>
                </a:cxn>
                <a:cxn ang="0">
                  <a:pos x="0" y="484"/>
                </a:cxn>
                <a:cxn ang="0">
                  <a:pos x="0" y="484"/>
                </a:cxn>
                <a:cxn ang="0">
                  <a:pos x="10" y="458"/>
                </a:cxn>
                <a:cxn ang="0">
                  <a:pos x="20" y="431"/>
                </a:cxn>
                <a:cxn ang="0">
                  <a:pos x="31" y="404"/>
                </a:cxn>
                <a:cxn ang="0">
                  <a:pos x="43" y="379"/>
                </a:cxn>
                <a:cxn ang="0">
                  <a:pos x="57" y="355"/>
                </a:cxn>
                <a:cxn ang="0">
                  <a:pos x="71" y="330"/>
                </a:cxn>
                <a:cxn ang="0">
                  <a:pos x="86" y="307"/>
                </a:cxn>
                <a:cxn ang="0">
                  <a:pos x="101" y="285"/>
                </a:cxn>
                <a:cxn ang="0">
                  <a:pos x="118" y="263"/>
                </a:cxn>
                <a:cxn ang="0">
                  <a:pos x="135" y="241"/>
                </a:cxn>
                <a:cxn ang="0">
                  <a:pos x="153" y="222"/>
                </a:cxn>
                <a:cxn ang="0">
                  <a:pos x="171" y="202"/>
                </a:cxn>
                <a:cxn ang="0">
                  <a:pos x="191" y="183"/>
                </a:cxn>
                <a:cxn ang="0">
                  <a:pos x="212" y="166"/>
                </a:cxn>
                <a:cxn ang="0">
                  <a:pos x="233" y="147"/>
                </a:cxn>
                <a:cxn ang="0">
                  <a:pos x="254" y="132"/>
                </a:cxn>
                <a:cxn ang="0">
                  <a:pos x="276" y="117"/>
                </a:cxn>
                <a:cxn ang="0">
                  <a:pos x="299" y="101"/>
                </a:cxn>
                <a:cxn ang="0">
                  <a:pos x="321" y="89"/>
                </a:cxn>
                <a:cxn ang="0">
                  <a:pos x="345" y="76"/>
                </a:cxn>
                <a:cxn ang="0">
                  <a:pos x="370" y="63"/>
                </a:cxn>
                <a:cxn ang="0">
                  <a:pos x="394" y="53"/>
                </a:cxn>
                <a:cxn ang="0">
                  <a:pos x="421" y="44"/>
                </a:cxn>
                <a:cxn ang="0">
                  <a:pos x="446" y="34"/>
                </a:cxn>
                <a:cxn ang="0">
                  <a:pos x="473" y="27"/>
                </a:cxn>
                <a:cxn ang="0">
                  <a:pos x="500" y="20"/>
                </a:cxn>
                <a:cxn ang="0">
                  <a:pos x="526" y="13"/>
                </a:cxn>
                <a:cxn ang="0">
                  <a:pos x="554" y="9"/>
                </a:cxn>
                <a:cxn ang="0">
                  <a:pos x="582" y="4"/>
                </a:cxn>
                <a:cxn ang="0">
                  <a:pos x="611" y="2"/>
                </a:cxn>
                <a:cxn ang="0">
                  <a:pos x="639" y="0"/>
                </a:cxn>
                <a:cxn ang="0">
                  <a:pos x="668" y="0"/>
                </a:cxn>
                <a:cxn ang="0">
                  <a:pos x="668" y="702"/>
                </a:cxn>
              </a:cxnLst>
              <a:rect l="0" t="0" r="r" b="b"/>
              <a:pathLst>
                <a:path w="668" h="702">
                  <a:moveTo>
                    <a:pt x="668" y="702"/>
                  </a:moveTo>
                  <a:lnTo>
                    <a:pt x="0" y="484"/>
                  </a:lnTo>
                  <a:lnTo>
                    <a:pt x="0" y="484"/>
                  </a:lnTo>
                  <a:lnTo>
                    <a:pt x="10" y="458"/>
                  </a:lnTo>
                  <a:lnTo>
                    <a:pt x="20" y="431"/>
                  </a:lnTo>
                  <a:lnTo>
                    <a:pt x="31" y="404"/>
                  </a:lnTo>
                  <a:lnTo>
                    <a:pt x="43" y="379"/>
                  </a:lnTo>
                  <a:lnTo>
                    <a:pt x="57" y="355"/>
                  </a:lnTo>
                  <a:lnTo>
                    <a:pt x="71" y="330"/>
                  </a:lnTo>
                  <a:lnTo>
                    <a:pt x="86" y="307"/>
                  </a:lnTo>
                  <a:lnTo>
                    <a:pt x="101" y="285"/>
                  </a:lnTo>
                  <a:lnTo>
                    <a:pt x="118" y="263"/>
                  </a:lnTo>
                  <a:lnTo>
                    <a:pt x="135" y="241"/>
                  </a:lnTo>
                  <a:lnTo>
                    <a:pt x="153" y="222"/>
                  </a:lnTo>
                  <a:lnTo>
                    <a:pt x="171" y="202"/>
                  </a:lnTo>
                  <a:lnTo>
                    <a:pt x="191" y="183"/>
                  </a:lnTo>
                  <a:lnTo>
                    <a:pt x="212" y="166"/>
                  </a:lnTo>
                  <a:lnTo>
                    <a:pt x="233" y="147"/>
                  </a:lnTo>
                  <a:lnTo>
                    <a:pt x="254" y="132"/>
                  </a:lnTo>
                  <a:lnTo>
                    <a:pt x="276" y="117"/>
                  </a:lnTo>
                  <a:lnTo>
                    <a:pt x="299" y="101"/>
                  </a:lnTo>
                  <a:lnTo>
                    <a:pt x="321" y="89"/>
                  </a:lnTo>
                  <a:lnTo>
                    <a:pt x="345" y="76"/>
                  </a:lnTo>
                  <a:lnTo>
                    <a:pt x="370" y="63"/>
                  </a:lnTo>
                  <a:lnTo>
                    <a:pt x="394" y="53"/>
                  </a:lnTo>
                  <a:lnTo>
                    <a:pt x="421" y="44"/>
                  </a:lnTo>
                  <a:lnTo>
                    <a:pt x="446" y="34"/>
                  </a:lnTo>
                  <a:lnTo>
                    <a:pt x="473" y="27"/>
                  </a:lnTo>
                  <a:lnTo>
                    <a:pt x="500" y="20"/>
                  </a:lnTo>
                  <a:lnTo>
                    <a:pt x="526" y="13"/>
                  </a:lnTo>
                  <a:lnTo>
                    <a:pt x="554" y="9"/>
                  </a:lnTo>
                  <a:lnTo>
                    <a:pt x="582" y="4"/>
                  </a:lnTo>
                  <a:lnTo>
                    <a:pt x="611" y="2"/>
                  </a:lnTo>
                  <a:lnTo>
                    <a:pt x="639" y="0"/>
                  </a:lnTo>
                  <a:lnTo>
                    <a:pt x="668" y="0"/>
                  </a:lnTo>
                  <a:lnTo>
                    <a:pt x="668" y="702"/>
                  </a:lnTo>
                  <a:close/>
                </a:path>
              </a:pathLst>
            </a:custGeom>
            <a:grpFill/>
            <a:ln w="9525">
              <a:noFill/>
              <a:round/>
              <a:headEnd/>
              <a:tailEnd/>
            </a:ln>
            <a:effectLst/>
          </p:spPr>
          <p:txBody>
            <a:bodyPr vert="horz" wrap="square" lIns="91440" tIns="45720" rIns="91440" bIns="45720" numCol="1" anchor="t" anchorCtr="0" compatLnSpc="1">
              <a:prstTxWarp prst="textNoShape">
                <a:avLst/>
              </a:prstTxWarp>
            </a:bodyPr>
            <a:lstStyle/>
            <a:p>
              <a:endParaRPr lang="en-US" sz="1800" dirty="0"/>
            </a:p>
          </p:txBody>
        </p:sp>
        <p:sp>
          <p:nvSpPr>
            <p:cNvPr id="79" name="Freeform 35"/>
            <p:cNvSpPr>
              <a:spLocks/>
            </p:cNvSpPr>
            <p:nvPr/>
          </p:nvSpPr>
          <p:spPr bwMode="auto">
            <a:xfrm>
              <a:off x="7304732" y="1809832"/>
              <a:ext cx="436293" cy="435983"/>
            </a:xfrm>
            <a:custGeom>
              <a:avLst/>
              <a:gdLst/>
              <a:ahLst/>
              <a:cxnLst>
                <a:cxn ang="0">
                  <a:pos x="702" y="0"/>
                </a:cxn>
                <a:cxn ang="0">
                  <a:pos x="739" y="0"/>
                </a:cxn>
                <a:cxn ang="0">
                  <a:pos x="809" y="7"/>
                </a:cxn>
                <a:cxn ang="0">
                  <a:pos x="878" y="21"/>
                </a:cxn>
                <a:cxn ang="0">
                  <a:pos x="944" y="42"/>
                </a:cxn>
                <a:cxn ang="0">
                  <a:pos x="1007" y="68"/>
                </a:cxn>
                <a:cxn ang="0">
                  <a:pos x="1067" y="101"/>
                </a:cxn>
                <a:cxn ang="0">
                  <a:pos x="1122" y="139"/>
                </a:cxn>
                <a:cxn ang="0">
                  <a:pos x="1175" y="181"/>
                </a:cxn>
                <a:cxn ang="0">
                  <a:pos x="1221" y="228"/>
                </a:cxn>
                <a:cxn ang="0">
                  <a:pos x="1265" y="280"/>
                </a:cxn>
                <a:cxn ang="0">
                  <a:pos x="1303" y="336"/>
                </a:cxn>
                <a:cxn ang="0">
                  <a:pos x="1335" y="397"/>
                </a:cxn>
                <a:cxn ang="0">
                  <a:pos x="1362" y="460"/>
                </a:cxn>
                <a:cxn ang="0">
                  <a:pos x="1383" y="526"/>
                </a:cxn>
                <a:cxn ang="0">
                  <a:pos x="1397" y="595"/>
                </a:cxn>
                <a:cxn ang="0">
                  <a:pos x="1404" y="665"/>
                </a:cxn>
                <a:cxn ang="0">
                  <a:pos x="1404" y="701"/>
                </a:cxn>
                <a:cxn ang="0">
                  <a:pos x="1401" y="773"/>
                </a:cxn>
                <a:cxn ang="0">
                  <a:pos x="1390" y="843"/>
                </a:cxn>
                <a:cxn ang="0">
                  <a:pos x="1373" y="909"/>
                </a:cxn>
                <a:cxn ang="0">
                  <a:pos x="1349" y="973"/>
                </a:cxn>
                <a:cxn ang="0">
                  <a:pos x="1320" y="1035"/>
                </a:cxn>
                <a:cxn ang="0">
                  <a:pos x="1285" y="1093"/>
                </a:cxn>
                <a:cxn ang="0">
                  <a:pos x="1244" y="1147"/>
                </a:cxn>
                <a:cxn ang="0">
                  <a:pos x="1199" y="1197"/>
                </a:cxn>
                <a:cxn ang="0">
                  <a:pos x="1148" y="1243"/>
                </a:cxn>
                <a:cxn ang="0">
                  <a:pos x="1095" y="1284"/>
                </a:cxn>
                <a:cxn ang="0">
                  <a:pos x="1038" y="1319"/>
                </a:cxn>
                <a:cxn ang="0">
                  <a:pos x="976" y="1348"/>
                </a:cxn>
                <a:cxn ang="0">
                  <a:pos x="911" y="1371"/>
                </a:cxn>
                <a:cxn ang="0">
                  <a:pos x="844" y="1389"/>
                </a:cxn>
                <a:cxn ang="0">
                  <a:pos x="774" y="1399"/>
                </a:cxn>
                <a:cxn ang="0">
                  <a:pos x="702" y="1403"/>
                </a:cxn>
                <a:cxn ang="0">
                  <a:pos x="666" y="1401"/>
                </a:cxn>
                <a:cxn ang="0">
                  <a:pos x="595" y="1394"/>
                </a:cxn>
                <a:cxn ang="0">
                  <a:pos x="527" y="1380"/>
                </a:cxn>
                <a:cxn ang="0">
                  <a:pos x="461" y="1361"/>
                </a:cxn>
                <a:cxn ang="0">
                  <a:pos x="397" y="1334"/>
                </a:cxn>
                <a:cxn ang="0">
                  <a:pos x="338" y="1302"/>
                </a:cxn>
                <a:cxn ang="0">
                  <a:pos x="282" y="1264"/>
                </a:cxn>
                <a:cxn ang="0">
                  <a:pos x="230" y="1220"/>
                </a:cxn>
                <a:cxn ang="0">
                  <a:pos x="183" y="1173"/>
                </a:cxn>
                <a:cxn ang="0">
                  <a:pos x="139" y="1121"/>
                </a:cxn>
                <a:cxn ang="0">
                  <a:pos x="101" y="1065"/>
                </a:cxn>
                <a:cxn ang="0">
                  <a:pos x="69" y="1006"/>
                </a:cxn>
                <a:cxn ang="0">
                  <a:pos x="42" y="943"/>
                </a:cxn>
                <a:cxn ang="0">
                  <a:pos x="23" y="877"/>
                </a:cxn>
                <a:cxn ang="0">
                  <a:pos x="9" y="808"/>
                </a:cxn>
                <a:cxn ang="0">
                  <a:pos x="2" y="736"/>
                </a:cxn>
                <a:cxn ang="0">
                  <a:pos x="0" y="701"/>
                </a:cxn>
                <a:cxn ang="0">
                  <a:pos x="2" y="645"/>
                </a:cxn>
                <a:cxn ang="0">
                  <a:pos x="9" y="590"/>
                </a:cxn>
                <a:cxn ang="0">
                  <a:pos x="18" y="538"/>
                </a:cxn>
                <a:cxn ang="0">
                  <a:pos x="34" y="484"/>
                </a:cxn>
              </a:cxnLst>
              <a:rect l="0" t="0" r="r" b="b"/>
              <a:pathLst>
                <a:path w="1404" h="1403">
                  <a:moveTo>
                    <a:pt x="702" y="701"/>
                  </a:moveTo>
                  <a:lnTo>
                    <a:pt x="702" y="0"/>
                  </a:lnTo>
                  <a:lnTo>
                    <a:pt x="702" y="0"/>
                  </a:lnTo>
                  <a:lnTo>
                    <a:pt x="739" y="0"/>
                  </a:lnTo>
                  <a:lnTo>
                    <a:pt x="774" y="2"/>
                  </a:lnTo>
                  <a:lnTo>
                    <a:pt x="809" y="7"/>
                  </a:lnTo>
                  <a:lnTo>
                    <a:pt x="844" y="14"/>
                  </a:lnTo>
                  <a:lnTo>
                    <a:pt x="878" y="21"/>
                  </a:lnTo>
                  <a:lnTo>
                    <a:pt x="911" y="30"/>
                  </a:lnTo>
                  <a:lnTo>
                    <a:pt x="944" y="42"/>
                  </a:lnTo>
                  <a:lnTo>
                    <a:pt x="976" y="54"/>
                  </a:lnTo>
                  <a:lnTo>
                    <a:pt x="1007" y="68"/>
                  </a:lnTo>
                  <a:lnTo>
                    <a:pt x="1038" y="84"/>
                  </a:lnTo>
                  <a:lnTo>
                    <a:pt x="1067" y="101"/>
                  </a:lnTo>
                  <a:lnTo>
                    <a:pt x="1095" y="119"/>
                  </a:lnTo>
                  <a:lnTo>
                    <a:pt x="1122" y="139"/>
                  </a:lnTo>
                  <a:lnTo>
                    <a:pt x="1148" y="160"/>
                  </a:lnTo>
                  <a:lnTo>
                    <a:pt x="1175" y="181"/>
                  </a:lnTo>
                  <a:lnTo>
                    <a:pt x="1199" y="204"/>
                  </a:lnTo>
                  <a:lnTo>
                    <a:pt x="1221" y="228"/>
                  </a:lnTo>
                  <a:lnTo>
                    <a:pt x="1244" y="255"/>
                  </a:lnTo>
                  <a:lnTo>
                    <a:pt x="1265" y="280"/>
                  </a:lnTo>
                  <a:lnTo>
                    <a:pt x="1285" y="308"/>
                  </a:lnTo>
                  <a:lnTo>
                    <a:pt x="1303" y="336"/>
                  </a:lnTo>
                  <a:lnTo>
                    <a:pt x="1320" y="366"/>
                  </a:lnTo>
                  <a:lnTo>
                    <a:pt x="1335" y="397"/>
                  </a:lnTo>
                  <a:lnTo>
                    <a:pt x="1349" y="428"/>
                  </a:lnTo>
                  <a:lnTo>
                    <a:pt x="1362" y="460"/>
                  </a:lnTo>
                  <a:lnTo>
                    <a:pt x="1373" y="492"/>
                  </a:lnTo>
                  <a:lnTo>
                    <a:pt x="1383" y="526"/>
                  </a:lnTo>
                  <a:lnTo>
                    <a:pt x="1390" y="560"/>
                  </a:lnTo>
                  <a:lnTo>
                    <a:pt x="1397" y="595"/>
                  </a:lnTo>
                  <a:lnTo>
                    <a:pt x="1401" y="630"/>
                  </a:lnTo>
                  <a:lnTo>
                    <a:pt x="1404" y="665"/>
                  </a:lnTo>
                  <a:lnTo>
                    <a:pt x="1404" y="701"/>
                  </a:lnTo>
                  <a:lnTo>
                    <a:pt x="1404" y="701"/>
                  </a:lnTo>
                  <a:lnTo>
                    <a:pt x="1404" y="736"/>
                  </a:lnTo>
                  <a:lnTo>
                    <a:pt x="1401" y="773"/>
                  </a:lnTo>
                  <a:lnTo>
                    <a:pt x="1397" y="808"/>
                  </a:lnTo>
                  <a:lnTo>
                    <a:pt x="1390" y="843"/>
                  </a:lnTo>
                  <a:lnTo>
                    <a:pt x="1383" y="877"/>
                  </a:lnTo>
                  <a:lnTo>
                    <a:pt x="1373" y="909"/>
                  </a:lnTo>
                  <a:lnTo>
                    <a:pt x="1362" y="943"/>
                  </a:lnTo>
                  <a:lnTo>
                    <a:pt x="1349" y="973"/>
                  </a:lnTo>
                  <a:lnTo>
                    <a:pt x="1335" y="1006"/>
                  </a:lnTo>
                  <a:lnTo>
                    <a:pt x="1320" y="1035"/>
                  </a:lnTo>
                  <a:lnTo>
                    <a:pt x="1303" y="1065"/>
                  </a:lnTo>
                  <a:lnTo>
                    <a:pt x="1285" y="1093"/>
                  </a:lnTo>
                  <a:lnTo>
                    <a:pt x="1265" y="1121"/>
                  </a:lnTo>
                  <a:lnTo>
                    <a:pt x="1244" y="1147"/>
                  </a:lnTo>
                  <a:lnTo>
                    <a:pt x="1221" y="1173"/>
                  </a:lnTo>
                  <a:lnTo>
                    <a:pt x="1199" y="1197"/>
                  </a:lnTo>
                  <a:lnTo>
                    <a:pt x="1175" y="1220"/>
                  </a:lnTo>
                  <a:lnTo>
                    <a:pt x="1148" y="1243"/>
                  </a:lnTo>
                  <a:lnTo>
                    <a:pt x="1122" y="1264"/>
                  </a:lnTo>
                  <a:lnTo>
                    <a:pt x="1095" y="1284"/>
                  </a:lnTo>
                  <a:lnTo>
                    <a:pt x="1067" y="1302"/>
                  </a:lnTo>
                  <a:lnTo>
                    <a:pt x="1038" y="1319"/>
                  </a:lnTo>
                  <a:lnTo>
                    <a:pt x="1007" y="1334"/>
                  </a:lnTo>
                  <a:lnTo>
                    <a:pt x="976" y="1348"/>
                  </a:lnTo>
                  <a:lnTo>
                    <a:pt x="944" y="1361"/>
                  </a:lnTo>
                  <a:lnTo>
                    <a:pt x="911" y="1371"/>
                  </a:lnTo>
                  <a:lnTo>
                    <a:pt x="878" y="1380"/>
                  </a:lnTo>
                  <a:lnTo>
                    <a:pt x="844" y="1389"/>
                  </a:lnTo>
                  <a:lnTo>
                    <a:pt x="809" y="1394"/>
                  </a:lnTo>
                  <a:lnTo>
                    <a:pt x="774" y="1399"/>
                  </a:lnTo>
                  <a:lnTo>
                    <a:pt x="739" y="1401"/>
                  </a:lnTo>
                  <a:lnTo>
                    <a:pt x="702" y="1403"/>
                  </a:lnTo>
                  <a:lnTo>
                    <a:pt x="702" y="1403"/>
                  </a:lnTo>
                  <a:lnTo>
                    <a:pt x="666" y="1401"/>
                  </a:lnTo>
                  <a:lnTo>
                    <a:pt x="630" y="1399"/>
                  </a:lnTo>
                  <a:lnTo>
                    <a:pt x="595" y="1394"/>
                  </a:lnTo>
                  <a:lnTo>
                    <a:pt x="560" y="1389"/>
                  </a:lnTo>
                  <a:lnTo>
                    <a:pt x="527" y="1380"/>
                  </a:lnTo>
                  <a:lnTo>
                    <a:pt x="493" y="1371"/>
                  </a:lnTo>
                  <a:lnTo>
                    <a:pt x="461" y="1361"/>
                  </a:lnTo>
                  <a:lnTo>
                    <a:pt x="428" y="1348"/>
                  </a:lnTo>
                  <a:lnTo>
                    <a:pt x="397" y="1334"/>
                  </a:lnTo>
                  <a:lnTo>
                    <a:pt x="368" y="1319"/>
                  </a:lnTo>
                  <a:lnTo>
                    <a:pt x="338" y="1302"/>
                  </a:lnTo>
                  <a:lnTo>
                    <a:pt x="310" y="1284"/>
                  </a:lnTo>
                  <a:lnTo>
                    <a:pt x="282" y="1264"/>
                  </a:lnTo>
                  <a:lnTo>
                    <a:pt x="256" y="1243"/>
                  </a:lnTo>
                  <a:lnTo>
                    <a:pt x="230" y="1220"/>
                  </a:lnTo>
                  <a:lnTo>
                    <a:pt x="205" y="1197"/>
                  </a:lnTo>
                  <a:lnTo>
                    <a:pt x="183" y="1173"/>
                  </a:lnTo>
                  <a:lnTo>
                    <a:pt x="160" y="1147"/>
                  </a:lnTo>
                  <a:lnTo>
                    <a:pt x="139" y="1121"/>
                  </a:lnTo>
                  <a:lnTo>
                    <a:pt x="119" y="1093"/>
                  </a:lnTo>
                  <a:lnTo>
                    <a:pt x="101" y="1065"/>
                  </a:lnTo>
                  <a:lnTo>
                    <a:pt x="84" y="1035"/>
                  </a:lnTo>
                  <a:lnTo>
                    <a:pt x="69" y="1006"/>
                  </a:lnTo>
                  <a:lnTo>
                    <a:pt x="55" y="973"/>
                  </a:lnTo>
                  <a:lnTo>
                    <a:pt x="42" y="943"/>
                  </a:lnTo>
                  <a:lnTo>
                    <a:pt x="31" y="909"/>
                  </a:lnTo>
                  <a:lnTo>
                    <a:pt x="23" y="877"/>
                  </a:lnTo>
                  <a:lnTo>
                    <a:pt x="14" y="843"/>
                  </a:lnTo>
                  <a:lnTo>
                    <a:pt x="9" y="808"/>
                  </a:lnTo>
                  <a:lnTo>
                    <a:pt x="4" y="773"/>
                  </a:lnTo>
                  <a:lnTo>
                    <a:pt x="2" y="736"/>
                  </a:lnTo>
                  <a:lnTo>
                    <a:pt x="0" y="701"/>
                  </a:lnTo>
                  <a:lnTo>
                    <a:pt x="0" y="701"/>
                  </a:lnTo>
                  <a:lnTo>
                    <a:pt x="0" y="672"/>
                  </a:lnTo>
                  <a:lnTo>
                    <a:pt x="2" y="645"/>
                  </a:lnTo>
                  <a:lnTo>
                    <a:pt x="4" y="617"/>
                  </a:lnTo>
                  <a:lnTo>
                    <a:pt x="9" y="590"/>
                  </a:lnTo>
                  <a:lnTo>
                    <a:pt x="13" y="565"/>
                  </a:lnTo>
                  <a:lnTo>
                    <a:pt x="18" y="538"/>
                  </a:lnTo>
                  <a:lnTo>
                    <a:pt x="27" y="512"/>
                  </a:lnTo>
                  <a:lnTo>
                    <a:pt x="34" y="484"/>
                  </a:lnTo>
                  <a:lnTo>
                    <a:pt x="702" y="701"/>
                  </a:lnTo>
                  <a:close/>
                </a:path>
              </a:pathLst>
            </a:custGeom>
            <a:grpFill/>
            <a:ln w="9525">
              <a:noFill/>
              <a:round/>
              <a:headEnd/>
              <a:tailEnd/>
            </a:ln>
            <a:effectLst/>
          </p:spPr>
          <p:txBody>
            <a:bodyPr vert="horz" wrap="square" lIns="91440" tIns="45720" rIns="91440" bIns="45720" numCol="1" anchor="t" anchorCtr="0" compatLnSpc="1">
              <a:prstTxWarp prst="textNoShape">
                <a:avLst/>
              </a:prstTxWarp>
            </a:bodyPr>
            <a:lstStyle/>
            <a:p>
              <a:endParaRPr lang="en-US" sz="1800" dirty="0"/>
            </a:p>
          </p:txBody>
        </p:sp>
      </p:grpSp>
      <p:sp>
        <p:nvSpPr>
          <p:cNvPr id="184" name="Freeform 183">
            <a:extLst>
              <a:ext uri="{C183D7F6-B498-43B3-948B-1728B52AA6E4}">
                <adec:decorative xmlns:adec="http://schemas.microsoft.com/office/drawing/2017/decorative" xmlns="" val="1"/>
              </a:ext>
            </a:extLst>
          </p:cNvPr>
          <p:cNvSpPr/>
          <p:nvPr/>
        </p:nvSpPr>
        <p:spPr bwMode="auto">
          <a:xfrm rot="19800000">
            <a:off x="1118573" y="-629163"/>
            <a:ext cx="1726968" cy="2781821"/>
          </a:xfrm>
          <a:custGeom>
            <a:avLst/>
            <a:gdLst>
              <a:gd name="connsiteX0" fmla="*/ 0 w 1726968"/>
              <a:gd name="connsiteY0" fmla="*/ 0 h 2781821"/>
              <a:gd name="connsiteX1" fmla="*/ 1726968 w 1726968"/>
              <a:gd name="connsiteY1" fmla="*/ 997065 h 2781821"/>
              <a:gd name="connsiteX2" fmla="*/ 1726968 w 1726968"/>
              <a:gd name="connsiteY2" fmla="*/ 2781821 h 2781821"/>
              <a:gd name="connsiteX3" fmla="*/ 0 w 1726968"/>
              <a:gd name="connsiteY3" fmla="*/ 2781821 h 2781821"/>
            </a:gdLst>
            <a:ahLst/>
            <a:cxnLst>
              <a:cxn ang="0">
                <a:pos x="connsiteX0" y="connsiteY0"/>
              </a:cxn>
              <a:cxn ang="0">
                <a:pos x="connsiteX1" y="connsiteY1"/>
              </a:cxn>
              <a:cxn ang="0">
                <a:pos x="connsiteX2" y="connsiteY2"/>
              </a:cxn>
              <a:cxn ang="0">
                <a:pos x="connsiteX3" y="connsiteY3"/>
              </a:cxn>
            </a:cxnLst>
            <a:rect l="l" t="t" r="r" b="b"/>
            <a:pathLst>
              <a:path w="1726968" h="2781821">
                <a:moveTo>
                  <a:pt x="0" y="0"/>
                </a:moveTo>
                <a:lnTo>
                  <a:pt x="1726968" y="997065"/>
                </a:lnTo>
                <a:lnTo>
                  <a:pt x="1726968" y="2781821"/>
                </a:lnTo>
                <a:lnTo>
                  <a:pt x="0" y="2781821"/>
                </a:lnTo>
                <a:close/>
              </a:path>
            </a:pathLst>
          </a:custGeom>
          <a:solidFill>
            <a:srgbClr val="93B1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914400" eaLnBrk="0" fontAlgn="base" hangingPunct="0">
              <a:spcBef>
                <a:spcPct val="0"/>
              </a:spcBef>
              <a:spcAft>
                <a:spcPct val="0"/>
              </a:spcAft>
            </a:pPr>
            <a:endParaRPr lang="en-US" sz="1800" dirty="0">
              <a:latin typeface="Times" pitchFamily="-97" charset="0"/>
            </a:endParaRPr>
          </a:p>
        </p:txBody>
      </p:sp>
      <p:sp>
        <p:nvSpPr>
          <p:cNvPr id="45" name="Oval 44">
            <a:extLst>
              <a:ext uri="{C183D7F6-B498-43B3-948B-1728B52AA6E4}">
                <adec:decorative xmlns:adec="http://schemas.microsoft.com/office/drawing/2017/decorative" xmlns="" val="1"/>
              </a:ext>
            </a:extLst>
          </p:cNvPr>
          <p:cNvSpPr/>
          <p:nvPr/>
        </p:nvSpPr>
        <p:spPr bwMode="auto">
          <a:xfrm rot="3509080">
            <a:off x="2741670" y="1188196"/>
            <a:ext cx="442333" cy="442333"/>
          </a:xfrm>
          <a:prstGeom prst="ellipse">
            <a:avLst/>
          </a:prstGeom>
          <a:solidFill>
            <a:srgbClr val="165788">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pitchFamily="-97" charset="0"/>
            </a:endParaRPr>
          </a:p>
        </p:txBody>
      </p:sp>
      <p:sp>
        <p:nvSpPr>
          <p:cNvPr id="46" name="Freeform 14">
            <a:extLst>
              <a:ext uri="{C183D7F6-B498-43B3-948B-1728B52AA6E4}">
                <adec:decorative xmlns:adec="http://schemas.microsoft.com/office/drawing/2017/decorative" xmlns="" val="1"/>
              </a:ext>
            </a:extLst>
          </p:cNvPr>
          <p:cNvSpPr>
            <a:spLocks/>
          </p:cNvSpPr>
          <p:nvPr/>
        </p:nvSpPr>
        <p:spPr bwMode="auto">
          <a:xfrm rot="3509080">
            <a:off x="2816910" y="1287824"/>
            <a:ext cx="305977" cy="232385"/>
          </a:xfrm>
          <a:custGeom>
            <a:avLst/>
            <a:gdLst/>
            <a:ahLst/>
            <a:cxnLst>
              <a:cxn ang="0">
                <a:pos x="1515" y="0"/>
              </a:cxn>
              <a:cxn ang="0">
                <a:pos x="998" y="0"/>
              </a:cxn>
              <a:cxn ang="0">
                <a:pos x="998" y="0"/>
              </a:cxn>
              <a:cxn ang="0">
                <a:pos x="980" y="2"/>
              </a:cxn>
              <a:cxn ang="0">
                <a:pos x="960" y="8"/>
              </a:cxn>
              <a:cxn ang="0">
                <a:pos x="942" y="18"/>
              </a:cxn>
              <a:cxn ang="0">
                <a:pos x="929" y="28"/>
              </a:cxn>
              <a:cxn ang="0">
                <a:pos x="795" y="162"/>
              </a:cxn>
              <a:cxn ang="0">
                <a:pos x="0" y="162"/>
              </a:cxn>
              <a:cxn ang="0">
                <a:pos x="0" y="1181"/>
              </a:cxn>
              <a:cxn ang="0">
                <a:pos x="1555" y="1181"/>
              </a:cxn>
              <a:cxn ang="0">
                <a:pos x="1555" y="40"/>
              </a:cxn>
              <a:cxn ang="0">
                <a:pos x="1555" y="40"/>
              </a:cxn>
              <a:cxn ang="0">
                <a:pos x="1555" y="32"/>
              </a:cxn>
              <a:cxn ang="0">
                <a:pos x="1553" y="24"/>
              </a:cxn>
              <a:cxn ang="0">
                <a:pos x="1549" y="18"/>
              </a:cxn>
              <a:cxn ang="0">
                <a:pos x="1543" y="12"/>
              </a:cxn>
              <a:cxn ang="0">
                <a:pos x="1537" y="6"/>
              </a:cxn>
              <a:cxn ang="0">
                <a:pos x="1531" y="2"/>
              </a:cxn>
              <a:cxn ang="0">
                <a:pos x="1523" y="0"/>
              </a:cxn>
              <a:cxn ang="0">
                <a:pos x="1515" y="0"/>
              </a:cxn>
              <a:cxn ang="0">
                <a:pos x="1515" y="0"/>
              </a:cxn>
            </a:cxnLst>
            <a:rect l="0" t="0" r="r" b="b"/>
            <a:pathLst>
              <a:path w="1555" h="1181">
                <a:moveTo>
                  <a:pt x="1515" y="0"/>
                </a:moveTo>
                <a:lnTo>
                  <a:pt x="998" y="0"/>
                </a:lnTo>
                <a:lnTo>
                  <a:pt x="998" y="0"/>
                </a:lnTo>
                <a:lnTo>
                  <a:pt x="980" y="2"/>
                </a:lnTo>
                <a:lnTo>
                  <a:pt x="960" y="8"/>
                </a:lnTo>
                <a:lnTo>
                  <a:pt x="942" y="18"/>
                </a:lnTo>
                <a:lnTo>
                  <a:pt x="929" y="28"/>
                </a:lnTo>
                <a:lnTo>
                  <a:pt x="795" y="162"/>
                </a:lnTo>
                <a:lnTo>
                  <a:pt x="0" y="162"/>
                </a:lnTo>
                <a:lnTo>
                  <a:pt x="0" y="1181"/>
                </a:lnTo>
                <a:lnTo>
                  <a:pt x="1555" y="1181"/>
                </a:lnTo>
                <a:lnTo>
                  <a:pt x="1555" y="40"/>
                </a:lnTo>
                <a:lnTo>
                  <a:pt x="1555" y="40"/>
                </a:lnTo>
                <a:lnTo>
                  <a:pt x="1555" y="32"/>
                </a:lnTo>
                <a:lnTo>
                  <a:pt x="1553" y="24"/>
                </a:lnTo>
                <a:lnTo>
                  <a:pt x="1549" y="18"/>
                </a:lnTo>
                <a:lnTo>
                  <a:pt x="1543" y="12"/>
                </a:lnTo>
                <a:lnTo>
                  <a:pt x="1537" y="6"/>
                </a:lnTo>
                <a:lnTo>
                  <a:pt x="1531" y="2"/>
                </a:lnTo>
                <a:lnTo>
                  <a:pt x="1523" y="0"/>
                </a:lnTo>
                <a:lnTo>
                  <a:pt x="1515" y="0"/>
                </a:lnTo>
                <a:lnTo>
                  <a:pt x="1515" y="0"/>
                </a:lnTo>
                <a:close/>
              </a:path>
            </a:pathLst>
          </a:custGeom>
          <a:solidFill>
            <a:srgbClr val="FFFFF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sz="1800" dirty="0"/>
          </a:p>
        </p:txBody>
      </p:sp>
      <p:sp>
        <p:nvSpPr>
          <p:cNvPr id="47" name="Rectangle 46">
            <a:extLst>
              <a:ext uri="{C183D7F6-B498-43B3-948B-1728B52AA6E4}">
                <adec:decorative xmlns:adec="http://schemas.microsoft.com/office/drawing/2017/decorative" xmlns="" val="1"/>
              </a:ext>
            </a:extLst>
          </p:cNvPr>
          <p:cNvSpPr/>
          <p:nvPr/>
        </p:nvSpPr>
        <p:spPr bwMode="auto">
          <a:xfrm rot="19800000">
            <a:off x="2042906" y="4975170"/>
            <a:ext cx="872366" cy="877311"/>
          </a:xfrm>
          <a:prstGeom prst="rect">
            <a:avLst/>
          </a:prstGeom>
          <a:solidFill>
            <a:srgbClr val="BAD7F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pitchFamily="-97" charset="0"/>
            </a:endParaRPr>
          </a:p>
        </p:txBody>
      </p:sp>
      <p:sp>
        <p:nvSpPr>
          <p:cNvPr id="48" name="Oval 47">
            <a:extLst>
              <a:ext uri="{C183D7F6-B498-43B3-948B-1728B52AA6E4}">
                <adec:decorative xmlns:adec="http://schemas.microsoft.com/office/drawing/2017/decorative" xmlns="" val="1"/>
              </a:ext>
            </a:extLst>
          </p:cNvPr>
          <p:cNvSpPr/>
          <p:nvPr/>
        </p:nvSpPr>
        <p:spPr bwMode="auto">
          <a:xfrm rot="19780177">
            <a:off x="2302093" y="5026515"/>
            <a:ext cx="442337" cy="442335"/>
          </a:xfrm>
          <a:prstGeom prst="ellipse">
            <a:avLst/>
          </a:prstGeom>
          <a:solidFill>
            <a:srgbClr val="818A8F">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pitchFamily="-97" charset="0"/>
            </a:endParaRPr>
          </a:p>
        </p:txBody>
      </p:sp>
      <p:grpSp>
        <p:nvGrpSpPr>
          <p:cNvPr id="49" name="Group 48">
            <a:extLst>
              <a:ext uri="{C183D7F6-B498-43B3-948B-1728B52AA6E4}">
                <adec:decorative xmlns:adec="http://schemas.microsoft.com/office/drawing/2017/decorative" xmlns="" val="1"/>
              </a:ext>
            </a:extLst>
          </p:cNvPr>
          <p:cNvGrpSpPr/>
          <p:nvPr/>
        </p:nvGrpSpPr>
        <p:grpSpPr>
          <a:xfrm rot="19780177">
            <a:off x="2373164" y="5115541"/>
            <a:ext cx="311726" cy="279604"/>
            <a:chOff x="2725738" y="1008063"/>
            <a:chExt cx="2711450" cy="2432050"/>
          </a:xfrm>
          <a:solidFill>
            <a:srgbClr val="FFFFFF"/>
          </a:solidFill>
          <a:effectLst/>
        </p:grpSpPr>
        <p:sp>
          <p:nvSpPr>
            <p:cNvPr id="76" name="Freeform 21"/>
            <p:cNvSpPr>
              <a:spLocks/>
            </p:cNvSpPr>
            <p:nvPr/>
          </p:nvSpPr>
          <p:spPr bwMode="auto">
            <a:xfrm>
              <a:off x="4130675" y="1028700"/>
              <a:ext cx="1306513" cy="2411413"/>
            </a:xfrm>
            <a:custGeom>
              <a:avLst/>
              <a:gdLst/>
              <a:ahLst/>
              <a:cxnLst>
                <a:cxn ang="0">
                  <a:pos x="682" y="0"/>
                </a:cxn>
                <a:cxn ang="0">
                  <a:pos x="682" y="0"/>
                </a:cxn>
                <a:cxn ang="0">
                  <a:pos x="653" y="3"/>
                </a:cxn>
                <a:cxn ang="0">
                  <a:pos x="576" y="18"/>
                </a:cxn>
                <a:cxn ang="0">
                  <a:pos x="525" y="27"/>
                </a:cxn>
                <a:cxn ang="0">
                  <a:pos x="466" y="42"/>
                </a:cxn>
                <a:cxn ang="0">
                  <a:pos x="404" y="58"/>
                </a:cxn>
                <a:cxn ang="0">
                  <a:pos x="342" y="78"/>
                </a:cxn>
                <a:cxn ang="0">
                  <a:pos x="278" y="104"/>
                </a:cxn>
                <a:cxn ang="0">
                  <a:pos x="247" y="117"/>
                </a:cxn>
                <a:cxn ang="0">
                  <a:pos x="216" y="131"/>
                </a:cxn>
                <a:cxn ang="0">
                  <a:pos x="187" y="146"/>
                </a:cxn>
                <a:cxn ang="0">
                  <a:pos x="157" y="164"/>
                </a:cxn>
                <a:cxn ang="0">
                  <a:pos x="132" y="181"/>
                </a:cxn>
                <a:cxn ang="0">
                  <a:pos x="106" y="201"/>
                </a:cxn>
                <a:cxn ang="0">
                  <a:pos x="84" y="221"/>
                </a:cxn>
                <a:cxn ang="0">
                  <a:pos x="62" y="241"/>
                </a:cxn>
                <a:cxn ang="0">
                  <a:pos x="44" y="265"/>
                </a:cxn>
                <a:cxn ang="0">
                  <a:pos x="29" y="287"/>
                </a:cxn>
                <a:cxn ang="0">
                  <a:pos x="17" y="312"/>
                </a:cxn>
                <a:cxn ang="0">
                  <a:pos x="7" y="340"/>
                </a:cxn>
                <a:cxn ang="0">
                  <a:pos x="2" y="367"/>
                </a:cxn>
                <a:cxn ang="0">
                  <a:pos x="0" y="396"/>
                </a:cxn>
                <a:cxn ang="0">
                  <a:pos x="0" y="396"/>
                </a:cxn>
                <a:cxn ang="0">
                  <a:pos x="0" y="1519"/>
                </a:cxn>
                <a:cxn ang="0">
                  <a:pos x="0" y="1519"/>
                </a:cxn>
                <a:cxn ang="0">
                  <a:pos x="0" y="1505"/>
                </a:cxn>
                <a:cxn ang="0">
                  <a:pos x="2" y="1490"/>
                </a:cxn>
                <a:cxn ang="0">
                  <a:pos x="4" y="1477"/>
                </a:cxn>
                <a:cxn ang="0">
                  <a:pos x="7" y="1463"/>
                </a:cxn>
                <a:cxn ang="0">
                  <a:pos x="13" y="1450"/>
                </a:cxn>
                <a:cxn ang="0">
                  <a:pos x="18" y="1435"/>
                </a:cxn>
                <a:cxn ang="0">
                  <a:pos x="33" y="1411"/>
                </a:cxn>
                <a:cxn ang="0">
                  <a:pos x="51" y="1388"/>
                </a:cxn>
                <a:cxn ang="0">
                  <a:pos x="73" y="1364"/>
                </a:cxn>
                <a:cxn ang="0">
                  <a:pos x="99" y="1344"/>
                </a:cxn>
                <a:cxn ang="0">
                  <a:pos x="126" y="1324"/>
                </a:cxn>
                <a:cxn ang="0">
                  <a:pos x="155" y="1304"/>
                </a:cxn>
                <a:cxn ang="0">
                  <a:pos x="188" y="1287"/>
                </a:cxn>
                <a:cxn ang="0">
                  <a:pos x="221" y="1271"/>
                </a:cxn>
                <a:cxn ang="0">
                  <a:pos x="258" y="1254"/>
                </a:cxn>
                <a:cxn ang="0">
                  <a:pos x="294" y="1241"/>
                </a:cxn>
                <a:cxn ang="0">
                  <a:pos x="331" y="1227"/>
                </a:cxn>
                <a:cxn ang="0">
                  <a:pos x="410" y="1205"/>
                </a:cxn>
                <a:cxn ang="0">
                  <a:pos x="486" y="1185"/>
                </a:cxn>
                <a:cxn ang="0">
                  <a:pos x="561" y="1168"/>
                </a:cxn>
                <a:cxn ang="0">
                  <a:pos x="631" y="1155"/>
                </a:cxn>
                <a:cxn ang="0">
                  <a:pos x="693" y="1146"/>
                </a:cxn>
                <a:cxn ang="0">
                  <a:pos x="788" y="1133"/>
                </a:cxn>
                <a:cxn ang="0">
                  <a:pos x="823" y="1130"/>
                </a:cxn>
                <a:cxn ang="0">
                  <a:pos x="682" y="0"/>
                </a:cxn>
              </a:cxnLst>
              <a:rect l="0" t="0" r="r" b="b"/>
              <a:pathLst>
                <a:path w="823" h="1519">
                  <a:moveTo>
                    <a:pt x="682" y="0"/>
                  </a:moveTo>
                  <a:lnTo>
                    <a:pt x="682" y="0"/>
                  </a:lnTo>
                  <a:lnTo>
                    <a:pt x="653" y="3"/>
                  </a:lnTo>
                  <a:lnTo>
                    <a:pt x="576" y="18"/>
                  </a:lnTo>
                  <a:lnTo>
                    <a:pt x="525" y="27"/>
                  </a:lnTo>
                  <a:lnTo>
                    <a:pt x="466" y="42"/>
                  </a:lnTo>
                  <a:lnTo>
                    <a:pt x="404" y="58"/>
                  </a:lnTo>
                  <a:lnTo>
                    <a:pt x="342" y="78"/>
                  </a:lnTo>
                  <a:lnTo>
                    <a:pt x="278" y="104"/>
                  </a:lnTo>
                  <a:lnTo>
                    <a:pt x="247" y="117"/>
                  </a:lnTo>
                  <a:lnTo>
                    <a:pt x="216" y="131"/>
                  </a:lnTo>
                  <a:lnTo>
                    <a:pt x="187" y="146"/>
                  </a:lnTo>
                  <a:lnTo>
                    <a:pt x="157" y="164"/>
                  </a:lnTo>
                  <a:lnTo>
                    <a:pt x="132" y="181"/>
                  </a:lnTo>
                  <a:lnTo>
                    <a:pt x="106" y="201"/>
                  </a:lnTo>
                  <a:lnTo>
                    <a:pt x="84" y="221"/>
                  </a:lnTo>
                  <a:lnTo>
                    <a:pt x="62" y="241"/>
                  </a:lnTo>
                  <a:lnTo>
                    <a:pt x="44" y="265"/>
                  </a:lnTo>
                  <a:lnTo>
                    <a:pt x="29" y="287"/>
                  </a:lnTo>
                  <a:lnTo>
                    <a:pt x="17" y="312"/>
                  </a:lnTo>
                  <a:lnTo>
                    <a:pt x="7" y="340"/>
                  </a:lnTo>
                  <a:lnTo>
                    <a:pt x="2" y="367"/>
                  </a:lnTo>
                  <a:lnTo>
                    <a:pt x="0" y="396"/>
                  </a:lnTo>
                  <a:lnTo>
                    <a:pt x="0" y="396"/>
                  </a:lnTo>
                  <a:lnTo>
                    <a:pt x="0" y="1519"/>
                  </a:lnTo>
                  <a:lnTo>
                    <a:pt x="0" y="1519"/>
                  </a:lnTo>
                  <a:lnTo>
                    <a:pt x="0" y="1505"/>
                  </a:lnTo>
                  <a:lnTo>
                    <a:pt x="2" y="1490"/>
                  </a:lnTo>
                  <a:lnTo>
                    <a:pt x="4" y="1477"/>
                  </a:lnTo>
                  <a:lnTo>
                    <a:pt x="7" y="1463"/>
                  </a:lnTo>
                  <a:lnTo>
                    <a:pt x="13" y="1450"/>
                  </a:lnTo>
                  <a:lnTo>
                    <a:pt x="18" y="1435"/>
                  </a:lnTo>
                  <a:lnTo>
                    <a:pt x="33" y="1411"/>
                  </a:lnTo>
                  <a:lnTo>
                    <a:pt x="51" y="1388"/>
                  </a:lnTo>
                  <a:lnTo>
                    <a:pt x="73" y="1364"/>
                  </a:lnTo>
                  <a:lnTo>
                    <a:pt x="99" y="1344"/>
                  </a:lnTo>
                  <a:lnTo>
                    <a:pt x="126" y="1324"/>
                  </a:lnTo>
                  <a:lnTo>
                    <a:pt x="155" y="1304"/>
                  </a:lnTo>
                  <a:lnTo>
                    <a:pt x="188" y="1287"/>
                  </a:lnTo>
                  <a:lnTo>
                    <a:pt x="221" y="1271"/>
                  </a:lnTo>
                  <a:lnTo>
                    <a:pt x="258" y="1254"/>
                  </a:lnTo>
                  <a:lnTo>
                    <a:pt x="294" y="1241"/>
                  </a:lnTo>
                  <a:lnTo>
                    <a:pt x="331" y="1227"/>
                  </a:lnTo>
                  <a:lnTo>
                    <a:pt x="410" y="1205"/>
                  </a:lnTo>
                  <a:lnTo>
                    <a:pt x="486" y="1185"/>
                  </a:lnTo>
                  <a:lnTo>
                    <a:pt x="561" y="1168"/>
                  </a:lnTo>
                  <a:lnTo>
                    <a:pt x="631" y="1155"/>
                  </a:lnTo>
                  <a:lnTo>
                    <a:pt x="693" y="1146"/>
                  </a:lnTo>
                  <a:lnTo>
                    <a:pt x="788" y="1133"/>
                  </a:lnTo>
                  <a:lnTo>
                    <a:pt x="823" y="1130"/>
                  </a:lnTo>
                  <a:lnTo>
                    <a:pt x="68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77" name="Freeform 22"/>
            <p:cNvSpPr>
              <a:spLocks/>
            </p:cNvSpPr>
            <p:nvPr/>
          </p:nvSpPr>
          <p:spPr bwMode="auto">
            <a:xfrm>
              <a:off x="2725738" y="1008063"/>
              <a:ext cx="1265238" cy="2413000"/>
            </a:xfrm>
            <a:custGeom>
              <a:avLst/>
              <a:gdLst/>
              <a:ahLst/>
              <a:cxnLst>
                <a:cxn ang="0">
                  <a:pos x="141" y="0"/>
                </a:cxn>
                <a:cxn ang="0">
                  <a:pos x="141" y="0"/>
                </a:cxn>
                <a:cxn ang="0">
                  <a:pos x="170" y="4"/>
                </a:cxn>
                <a:cxn ang="0">
                  <a:pos x="243" y="16"/>
                </a:cxn>
                <a:cxn ang="0">
                  <a:pos x="293" y="27"/>
                </a:cxn>
                <a:cxn ang="0">
                  <a:pos x="349" y="42"/>
                </a:cxn>
                <a:cxn ang="0">
                  <a:pos x="408" y="58"/>
                </a:cxn>
                <a:cxn ang="0">
                  <a:pos x="470" y="78"/>
                </a:cxn>
                <a:cxn ang="0">
                  <a:pos x="530" y="102"/>
                </a:cxn>
                <a:cxn ang="0">
                  <a:pos x="561" y="117"/>
                </a:cxn>
                <a:cxn ang="0">
                  <a:pos x="591" y="132"/>
                </a:cxn>
                <a:cxn ang="0">
                  <a:pos x="618" y="146"/>
                </a:cxn>
                <a:cxn ang="0">
                  <a:pos x="646" y="163"/>
                </a:cxn>
                <a:cxn ang="0">
                  <a:pos x="671" y="181"/>
                </a:cxn>
                <a:cxn ang="0">
                  <a:pos x="695" y="199"/>
                </a:cxn>
                <a:cxn ang="0">
                  <a:pos x="717" y="219"/>
                </a:cxn>
                <a:cxn ang="0">
                  <a:pos x="737" y="241"/>
                </a:cxn>
                <a:cxn ang="0">
                  <a:pos x="755" y="263"/>
                </a:cxn>
                <a:cxn ang="0">
                  <a:pos x="770" y="287"/>
                </a:cxn>
                <a:cxn ang="0">
                  <a:pos x="781" y="313"/>
                </a:cxn>
                <a:cxn ang="0">
                  <a:pos x="790" y="338"/>
                </a:cxn>
                <a:cxn ang="0">
                  <a:pos x="795" y="366"/>
                </a:cxn>
                <a:cxn ang="0">
                  <a:pos x="797" y="395"/>
                </a:cxn>
                <a:cxn ang="0">
                  <a:pos x="797" y="395"/>
                </a:cxn>
                <a:cxn ang="0">
                  <a:pos x="797" y="1520"/>
                </a:cxn>
                <a:cxn ang="0">
                  <a:pos x="797" y="1520"/>
                </a:cxn>
                <a:cxn ang="0">
                  <a:pos x="797" y="1505"/>
                </a:cxn>
                <a:cxn ang="0">
                  <a:pos x="795" y="1490"/>
                </a:cxn>
                <a:cxn ang="0">
                  <a:pos x="794" y="1476"/>
                </a:cxn>
                <a:cxn ang="0">
                  <a:pos x="790" y="1463"/>
                </a:cxn>
                <a:cxn ang="0">
                  <a:pos x="779" y="1435"/>
                </a:cxn>
                <a:cxn ang="0">
                  <a:pos x="764" y="1410"/>
                </a:cxn>
                <a:cxn ang="0">
                  <a:pos x="748" y="1386"/>
                </a:cxn>
                <a:cxn ang="0">
                  <a:pos x="726" y="1364"/>
                </a:cxn>
                <a:cxn ang="0">
                  <a:pos x="702" y="1342"/>
                </a:cxn>
                <a:cxn ang="0">
                  <a:pos x="677" y="1322"/>
                </a:cxn>
                <a:cxn ang="0">
                  <a:pos x="647" y="1304"/>
                </a:cxn>
                <a:cxn ang="0">
                  <a:pos x="616" y="1285"/>
                </a:cxn>
                <a:cxn ang="0">
                  <a:pos x="583" y="1269"/>
                </a:cxn>
                <a:cxn ang="0">
                  <a:pos x="549" y="1254"/>
                </a:cxn>
                <a:cxn ang="0">
                  <a:pos x="512" y="1240"/>
                </a:cxn>
                <a:cxn ang="0">
                  <a:pos x="475" y="1227"/>
                </a:cxn>
                <a:cxn ang="0">
                  <a:pos x="402" y="1203"/>
                </a:cxn>
                <a:cxn ang="0">
                  <a:pos x="327" y="1185"/>
                </a:cxn>
                <a:cxn ang="0">
                  <a:pos x="254" y="1168"/>
                </a:cxn>
                <a:cxn ang="0">
                  <a:pos x="187" y="1156"/>
                </a:cxn>
                <a:cxn ang="0">
                  <a:pos x="126" y="1145"/>
                </a:cxn>
                <a:cxn ang="0">
                  <a:pos x="35" y="1134"/>
                </a:cxn>
                <a:cxn ang="0">
                  <a:pos x="0" y="1130"/>
                </a:cxn>
                <a:cxn ang="0">
                  <a:pos x="141" y="0"/>
                </a:cxn>
              </a:cxnLst>
              <a:rect l="0" t="0" r="r" b="b"/>
              <a:pathLst>
                <a:path w="797" h="1520">
                  <a:moveTo>
                    <a:pt x="141" y="0"/>
                  </a:moveTo>
                  <a:lnTo>
                    <a:pt x="141" y="0"/>
                  </a:lnTo>
                  <a:lnTo>
                    <a:pt x="170" y="4"/>
                  </a:lnTo>
                  <a:lnTo>
                    <a:pt x="243" y="16"/>
                  </a:lnTo>
                  <a:lnTo>
                    <a:pt x="293" y="27"/>
                  </a:lnTo>
                  <a:lnTo>
                    <a:pt x="349" y="42"/>
                  </a:lnTo>
                  <a:lnTo>
                    <a:pt x="408" y="58"/>
                  </a:lnTo>
                  <a:lnTo>
                    <a:pt x="470" y="78"/>
                  </a:lnTo>
                  <a:lnTo>
                    <a:pt x="530" y="102"/>
                  </a:lnTo>
                  <a:lnTo>
                    <a:pt x="561" y="117"/>
                  </a:lnTo>
                  <a:lnTo>
                    <a:pt x="591" y="132"/>
                  </a:lnTo>
                  <a:lnTo>
                    <a:pt x="618" y="146"/>
                  </a:lnTo>
                  <a:lnTo>
                    <a:pt x="646" y="163"/>
                  </a:lnTo>
                  <a:lnTo>
                    <a:pt x="671" y="181"/>
                  </a:lnTo>
                  <a:lnTo>
                    <a:pt x="695" y="199"/>
                  </a:lnTo>
                  <a:lnTo>
                    <a:pt x="717" y="219"/>
                  </a:lnTo>
                  <a:lnTo>
                    <a:pt x="737" y="241"/>
                  </a:lnTo>
                  <a:lnTo>
                    <a:pt x="755" y="263"/>
                  </a:lnTo>
                  <a:lnTo>
                    <a:pt x="770" y="287"/>
                  </a:lnTo>
                  <a:lnTo>
                    <a:pt x="781" y="313"/>
                  </a:lnTo>
                  <a:lnTo>
                    <a:pt x="790" y="338"/>
                  </a:lnTo>
                  <a:lnTo>
                    <a:pt x="795" y="366"/>
                  </a:lnTo>
                  <a:lnTo>
                    <a:pt x="797" y="395"/>
                  </a:lnTo>
                  <a:lnTo>
                    <a:pt x="797" y="395"/>
                  </a:lnTo>
                  <a:lnTo>
                    <a:pt x="797" y="1520"/>
                  </a:lnTo>
                  <a:lnTo>
                    <a:pt x="797" y="1520"/>
                  </a:lnTo>
                  <a:lnTo>
                    <a:pt x="797" y="1505"/>
                  </a:lnTo>
                  <a:lnTo>
                    <a:pt x="795" y="1490"/>
                  </a:lnTo>
                  <a:lnTo>
                    <a:pt x="794" y="1476"/>
                  </a:lnTo>
                  <a:lnTo>
                    <a:pt x="790" y="1463"/>
                  </a:lnTo>
                  <a:lnTo>
                    <a:pt x="779" y="1435"/>
                  </a:lnTo>
                  <a:lnTo>
                    <a:pt x="764" y="1410"/>
                  </a:lnTo>
                  <a:lnTo>
                    <a:pt x="748" y="1386"/>
                  </a:lnTo>
                  <a:lnTo>
                    <a:pt x="726" y="1364"/>
                  </a:lnTo>
                  <a:lnTo>
                    <a:pt x="702" y="1342"/>
                  </a:lnTo>
                  <a:lnTo>
                    <a:pt x="677" y="1322"/>
                  </a:lnTo>
                  <a:lnTo>
                    <a:pt x="647" y="1304"/>
                  </a:lnTo>
                  <a:lnTo>
                    <a:pt x="616" y="1285"/>
                  </a:lnTo>
                  <a:lnTo>
                    <a:pt x="583" y="1269"/>
                  </a:lnTo>
                  <a:lnTo>
                    <a:pt x="549" y="1254"/>
                  </a:lnTo>
                  <a:lnTo>
                    <a:pt x="512" y="1240"/>
                  </a:lnTo>
                  <a:lnTo>
                    <a:pt x="475" y="1227"/>
                  </a:lnTo>
                  <a:lnTo>
                    <a:pt x="402" y="1203"/>
                  </a:lnTo>
                  <a:lnTo>
                    <a:pt x="327" y="1185"/>
                  </a:lnTo>
                  <a:lnTo>
                    <a:pt x="254" y="1168"/>
                  </a:lnTo>
                  <a:lnTo>
                    <a:pt x="187" y="1156"/>
                  </a:lnTo>
                  <a:lnTo>
                    <a:pt x="126" y="1145"/>
                  </a:lnTo>
                  <a:lnTo>
                    <a:pt x="35" y="1134"/>
                  </a:lnTo>
                  <a:lnTo>
                    <a:pt x="0" y="1130"/>
                  </a:lnTo>
                  <a:lnTo>
                    <a:pt x="14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grpSp>
      <p:sp>
        <p:nvSpPr>
          <p:cNvPr id="195" name="Freeform 194">
            <a:extLst>
              <a:ext uri="{C183D7F6-B498-43B3-948B-1728B52AA6E4}">
                <adec:decorative xmlns:adec="http://schemas.microsoft.com/office/drawing/2017/decorative" xmlns="" val="1"/>
              </a:ext>
            </a:extLst>
          </p:cNvPr>
          <p:cNvSpPr/>
          <p:nvPr/>
        </p:nvSpPr>
        <p:spPr bwMode="auto">
          <a:xfrm rot="19800000">
            <a:off x="5326851" y="5789088"/>
            <a:ext cx="872366" cy="1392609"/>
          </a:xfrm>
          <a:custGeom>
            <a:avLst/>
            <a:gdLst>
              <a:gd name="connsiteX0" fmla="*/ 872366 w 872366"/>
              <a:gd name="connsiteY0" fmla="*/ 0 h 1392609"/>
              <a:gd name="connsiteX1" fmla="*/ 872366 w 872366"/>
              <a:gd name="connsiteY1" fmla="*/ 1392609 h 1392609"/>
              <a:gd name="connsiteX2" fmla="*/ 0 w 872366"/>
              <a:gd name="connsiteY2" fmla="*/ 888949 h 1392609"/>
              <a:gd name="connsiteX3" fmla="*/ 0 w 872366"/>
              <a:gd name="connsiteY3" fmla="*/ 0 h 1392609"/>
            </a:gdLst>
            <a:ahLst/>
            <a:cxnLst>
              <a:cxn ang="0">
                <a:pos x="connsiteX0" y="connsiteY0"/>
              </a:cxn>
              <a:cxn ang="0">
                <a:pos x="connsiteX1" y="connsiteY1"/>
              </a:cxn>
              <a:cxn ang="0">
                <a:pos x="connsiteX2" y="connsiteY2"/>
              </a:cxn>
              <a:cxn ang="0">
                <a:pos x="connsiteX3" y="connsiteY3"/>
              </a:cxn>
            </a:cxnLst>
            <a:rect l="l" t="t" r="r" b="b"/>
            <a:pathLst>
              <a:path w="872366" h="1392609">
                <a:moveTo>
                  <a:pt x="872366" y="0"/>
                </a:moveTo>
                <a:lnTo>
                  <a:pt x="872366" y="1392609"/>
                </a:lnTo>
                <a:lnTo>
                  <a:pt x="0" y="888949"/>
                </a:lnTo>
                <a:lnTo>
                  <a:pt x="0" y="0"/>
                </a:lnTo>
                <a:close/>
              </a:path>
            </a:pathLst>
          </a:custGeom>
          <a:solidFill>
            <a:srgbClr val="16578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pitchFamily="-97" charset="0"/>
            </a:endParaRPr>
          </a:p>
        </p:txBody>
      </p:sp>
      <p:sp>
        <p:nvSpPr>
          <p:cNvPr id="51" name="Oval 50">
            <a:extLst>
              <a:ext uri="{C183D7F6-B498-43B3-948B-1728B52AA6E4}">
                <adec:decorative xmlns:adec="http://schemas.microsoft.com/office/drawing/2017/decorative" xmlns="" val="1"/>
              </a:ext>
            </a:extLst>
          </p:cNvPr>
          <p:cNvSpPr/>
          <p:nvPr/>
        </p:nvSpPr>
        <p:spPr bwMode="auto">
          <a:xfrm rot="3600000">
            <a:off x="5460528" y="5874489"/>
            <a:ext cx="442333" cy="442333"/>
          </a:xfrm>
          <a:prstGeom prst="ellipse">
            <a:avLst/>
          </a:prstGeom>
          <a:solidFill>
            <a:schemeClr val="bg1">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pitchFamily="-97" charset="0"/>
            </a:endParaRPr>
          </a:p>
        </p:txBody>
      </p:sp>
      <p:sp>
        <p:nvSpPr>
          <p:cNvPr id="52" name="Freeform 23">
            <a:extLst>
              <a:ext uri="{C183D7F6-B498-43B3-948B-1728B52AA6E4}">
                <adec:decorative xmlns:adec="http://schemas.microsoft.com/office/drawing/2017/decorative" xmlns="" val="1"/>
              </a:ext>
            </a:extLst>
          </p:cNvPr>
          <p:cNvSpPr>
            <a:spLocks noEditPoints="1"/>
          </p:cNvSpPr>
          <p:nvPr/>
        </p:nvSpPr>
        <p:spPr bwMode="auto">
          <a:xfrm rot="3600000">
            <a:off x="5566860" y="5943415"/>
            <a:ext cx="235605" cy="317967"/>
          </a:xfrm>
          <a:custGeom>
            <a:avLst/>
            <a:gdLst/>
            <a:ahLst/>
            <a:cxnLst>
              <a:cxn ang="0">
                <a:pos x="357" y="1068"/>
              </a:cxn>
              <a:cxn ang="0">
                <a:pos x="364" y="975"/>
              </a:cxn>
              <a:cxn ang="0">
                <a:pos x="380" y="900"/>
              </a:cxn>
              <a:cxn ang="0">
                <a:pos x="430" y="808"/>
              </a:cxn>
              <a:cxn ang="0">
                <a:pos x="483" y="748"/>
              </a:cxn>
              <a:cxn ang="0">
                <a:pos x="662" y="591"/>
              </a:cxn>
              <a:cxn ang="0">
                <a:pos x="700" y="556"/>
              </a:cxn>
              <a:cxn ang="0">
                <a:pos x="737" y="507"/>
              </a:cxn>
              <a:cxn ang="0">
                <a:pos x="750" y="461"/>
              </a:cxn>
              <a:cxn ang="0">
                <a:pos x="748" y="432"/>
              </a:cxn>
              <a:cxn ang="0">
                <a:pos x="735" y="397"/>
              </a:cxn>
              <a:cxn ang="0">
                <a:pos x="715" y="368"/>
              </a:cxn>
              <a:cxn ang="0">
                <a:pos x="695" y="355"/>
              </a:cxn>
              <a:cxn ang="0">
                <a:pos x="656" y="340"/>
              </a:cxn>
              <a:cxn ang="0">
                <a:pos x="609" y="335"/>
              </a:cxn>
              <a:cxn ang="0">
                <a:pos x="572" y="338"/>
              </a:cxn>
              <a:cxn ang="0">
                <a:pos x="523" y="355"/>
              </a:cxn>
              <a:cxn ang="0">
                <a:pos x="481" y="386"/>
              </a:cxn>
              <a:cxn ang="0">
                <a:pos x="459" y="417"/>
              </a:cxn>
              <a:cxn ang="0">
                <a:pos x="433" y="479"/>
              </a:cxn>
              <a:cxn ang="0">
                <a:pos x="417" y="563"/>
              </a:cxn>
              <a:cxn ang="0">
                <a:pos x="7" y="455"/>
              </a:cxn>
              <a:cxn ang="0">
                <a:pos x="33" y="351"/>
              </a:cxn>
              <a:cxn ang="0">
                <a:pos x="64" y="280"/>
              </a:cxn>
              <a:cxn ang="0">
                <a:pos x="102" y="216"/>
              </a:cxn>
              <a:cxn ang="0">
                <a:pos x="150" y="157"/>
              </a:cxn>
              <a:cxn ang="0">
                <a:pos x="187" y="123"/>
              </a:cxn>
              <a:cxn ang="0">
                <a:pos x="251" y="79"/>
              </a:cxn>
              <a:cxn ang="0">
                <a:pos x="325" y="44"/>
              </a:cxn>
              <a:cxn ang="0">
                <a:pos x="410" y="18"/>
              </a:cxn>
              <a:cxn ang="0">
                <a:pos x="507" y="4"/>
              </a:cxn>
              <a:cxn ang="0">
                <a:pos x="614" y="0"/>
              </a:cxn>
              <a:cxn ang="0">
                <a:pos x="726" y="5"/>
              </a:cxn>
              <a:cxn ang="0">
                <a:pos x="872" y="38"/>
              </a:cxn>
              <a:cxn ang="0">
                <a:pos x="993" y="97"/>
              </a:cxn>
              <a:cxn ang="0">
                <a:pos x="1040" y="132"/>
              </a:cxn>
              <a:cxn ang="0">
                <a:pos x="1097" y="188"/>
              </a:cxn>
              <a:cxn ang="0">
                <a:pos x="1141" y="252"/>
              </a:cxn>
              <a:cxn ang="0">
                <a:pos x="1170" y="322"/>
              </a:cxn>
              <a:cxn ang="0">
                <a:pos x="1187" y="397"/>
              </a:cxn>
              <a:cxn ang="0">
                <a:pos x="1190" y="450"/>
              </a:cxn>
              <a:cxn ang="0">
                <a:pos x="1183" y="518"/>
              </a:cxn>
              <a:cxn ang="0">
                <a:pos x="1161" y="585"/>
              </a:cxn>
              <a:cxn ang="0">
                <a:pos x="1139" y="627"/>
              </a:cxn>
              <a:cxn ang="0">
                <a:pos x="1086" y="697"/>
              </a:cxn>
              <a:cxn ang="0">
                <a:pos x="1004" y="775"/>
              </a:cxn>
              <a:cxn ang="0">
                <a:pos x="933" y="836"/>
              </a:cxn>
              <a:cxn ang="0">
                <a:pos x="828" y="929"/>
              </a:cxn>
              <a:cxn ang="0">
                <a:pos x="795" y="973"/>
              </a:cxn>
              <a:cxn ang="0">
                <a:pos x="783" y="1002"/>
              </a:cxn>
              <a:cxn ang="0">
                <a:pos x="768" y="1070"/>
              </a:cxn>
              <a:cxn ang="0">
                <a:pos x="344" y="1218"/>
              </a:cxn>
              <a:cxn ang="0">
                <a:pos x="344" y="1606"/>
              </a:cxn>
            </a:cxnLst>
            <a:rect l="0" t="0" r="r" b="b"/>
            <a:pathLst>
              <a:path w="1190" h="1606">
                <a:moveTo>
                  <a:pt x="766" y="1110"/>
                </a:moveTo>
                <a:lnTo>
                  <a:pt x="357" y="1110"/>
                </a:lnTo>
                <a:lnTo>
                  <a:pt x="357" y="1068"/>
                </a:lnTo>
                <a:lnTo>
                  <a:pt x="357" y="1068"/>
                </a:lnTo>
                <a:lnTo>
                  <a:pt x="358" y="1019"/>
                </a:lnTo>
                <a:lnTo>
                  <a:pt x="364" y="975"/>
                </a:lnTo>
                <a:lnTo>
                  <a:pt x="371" y="934"/>
                </a:lnTo>
                <a:lnTo>
                  <a:pt x="380" y="900"/>
                </a:lnTo>
                <a:lnTo>
                  <a:pt x="380" y="900"/>
                </a:lnTo>
                <a:lnTo>
                  <a:pt x="395" y="867"/>
                </a:lnTo>
                <a:lnTo>
                  <a:pt x="411" y="838"/>
                </a:lnTo>
                <a:lnTo>
                  <a:pt x="430" y="808"/>
                </a:lnTo>
                <a:lnTo>
                  <a:pt x="452" y="781"/>
                </a:lnTo>
                <a:lnTo>
                  <a:pt x="452" y="781"/>
                </a:lnTo>
                <a:lnTo>
                  <a:pt x="483" y="748"/>
                </a:lnTo>
                <a:lnTo>
                  <a:pt x="528" y="706"/>
                </a:lnTo>
                <a:lnTo>
                  <a:pt x="587" y="653"/>
                </a:lnTo>
                <a:lnTo>
                  <a:pt x="662" y="591"/>
                </a:lnTo>
                <a:lnTo>
                  <a:pt x="662" y="591"/>
                </a:lnTo>
                <a:lnTo>
                  <a:pt x="682" y="572"/>
                </a:lnTo>
                <a:lnTo>
                  <a:pt x="700" y="556"/>
                </a:lnTo>
                <a:lnTo>
                  <a:pt x="715" y="539"/>
                </a:lnTo>
                <a:lnTo>
                  <a:pt x="728" y="523"/>
                </a:lnTo>
                <a:lnTo>
                  <a:pt x="737" y="507"/>
                </a:lnTo>
                <a:lnTo>
                  <a:pt x="744" y="490"/>
                </a:lnTo>
                <a:lnTo>
                  <a:pt x="748" y="475"/>
                </a:lnTo>
                <a:lnTo>
                  <a:pt x="750" y="461"/>
                </a:lnTo>
                <a:lnTo>
                  <a:pt x="750" y="461"/>
                </a:lnTo>
                <a:lnTo>
                  <a:pt x="750" y="446"/>
                </a:lnTo>
                <a:lnTo>
                  <a:pt x="748" y="432"/>
                </a:lnTo>
                <a:lnTo>
                  <a:pt x="744" y="419"/>
                </a:lnTo>
                <a:lnTo>
                  <a:pt x="741" y="408"/>
                </a:lnTo>
                <a:lnTo>
                  <a:pt x="735" y="397"/>
                </a:lnTo>
                <a:lnTo>
                  <a:pt x="730" y="386"/>
                </a:lnTo>
                <a:lnTo>
                  <a:pt x="722" y="377"/>
                </a:lnTo>
                <a:lnTo>
                  <a:pt x="715" y="368"/>
                </a:lnTo>
                <a:lnTo>
                  <a:pt x="715" y="368"/>
                </a:lnTo>
                <a:lnTo>
                  <a:pt x="706" y="360"/>
                </a:lnTo>
                <a:lnTo>
                  <a:pt x="695" y="355"/>
                </a:lnTo>
                <a:lnTo>
                  <a:pt x="684" y="347"/>
                </a:lnTo>
                <a:lnTo>
                  <a:pt x="671" y="344"/>
                </a:lnTo>
                <a:lnTo>
                  <a:pt x="656" y="340"/>
                </a:lnTo>
                <a:lnTo>
                  <a:pt x="642" y="338"/>
                </a:lnTo>
                <a:lnTo>
                  <a:pt x="625" y="336"/>
                </a:lnTo>
                <a:lnTo>
                  <a:pt x="609" y="335"/>
                </a:lnTo>
                <a:lnTo>
                  <a:pt x="609" y="335"/>
                </a:lnTo>
                <a:lnTo>
                  <a:pt x="589" y="336"/>
                </a:lnTo>
                <a:lnTo>
                  <a:pt x="572" y="338"/>
                </a:lnTo>
                <a:lnTo>
                  <a:pt x="554" y="342"/>
                </a:lnTo>
                <a:lnTo>
                  <a:pt x="538" y="347"/>
                </a:lnTo>
                <a:lnTo>
                  <a:pt x="523" y="355"/>
                </a:lnTo>
                <a:lnTo>
                  <a:pt x="508" y="364"/>
                </a:lnTo>
                <a:lnTo>
                  <a:pt x="496" y="375"/>
                </a:lnTo>
                <a:lnTo>
                  <a:pt x="481" y="386"/>
                </a:lnTo>
                <a:lnTo>
                  <a:pt x="481" y="386"/>
                </a:lnTo>
                <a:lnTo>
                  <a:pt x="470" y="400"/>
                </a:lnTo>
                <a:lnTo>
                  <a:pt x="459" y="417"/>
                </a:lnTo>
                <a:lnTo>
                  <a:pt x="450" y="435"/>
                </a:lnTo>
                <a:lnTo>
                  <a:pt x="441" y="455"/>
                </a:lnTo>
                <a:lnTo>
                  <a:pt x="433" y="479"/>
                </a:lnTo>
                <a:lnTo>
                  <a:pt x="426" y="505"/>
                </a:lnTo>
                <a:lnTo>
                  <a:pt x="422" y="532"/>
                </a:lnTo>
                <a:lnTo>
                  <a:pt x="417" y="563"/>
                </a:lnTo>
                <a:lnTo>
                  <a:pt x="0" y="510"/>
                </a:lnTo>
                <a:lnTo>
                  <a:pt x="0" y="510"/>
                </a:lnTo>
                <a:lnTo>
                  <a:pt x="7" y="455"/>
                </a:lnTo>
                <a:lnTo>
                  <a:pt x="18" y="400"/>
                </a:lnTo>
                <a:lnTo>
                  <a:pt x="26" y="375"/>
                </a:lnTo>
                <a:lnTo>
                  <a:pt x="33" y="351"/>
                </a:lnTo>
                <a:lnTo>
                  <a:pt x="42" y="327"/>
                </a:lnTo>
                <a:lnTo>
                  <a:pt x="53" y="304"/>
                </a:lnTo>
                <a:lnTo>
                  <a:pt x="64" y="280"/>
                </a:lnTo>
                <a:lnTo>
                  <a:pt x="75" y="258"/>
                </a:lnTo>
                <a:lnTo>
                  <a:pt x="88" y="236"/>
                </a:lnTo>
                <a:lnTo>
                  <a:pt x="102" y="216"/>
                </a:lnTo>
                <a:lnTo>
                  <a:pt x="117" y="196"/>
                </a:lnTo>
                <a:lnTo>
                  <a:pt x="133" y="176"/>
                </a:lnTo>
                <a:lnTo>
                  <a:pt x="150" y="157"/>
                </a:lnTo>
                <a:lnTo>
                  <a:pt x="168" y="141"/>
                </a:lnTo>
                <a:lnTo>
                  <a:pt x="168" y="141"/>
                </a:lnTo>
                <a:lnTo>
                  <a:pt x="187" y="123"/>
                </a:lnTo>
                <a:lnTo>
                  <a:pt x="207" y="108"/>
                </a:lnTo>
                <a:lnTo>
                  <a:pt x="227" y="91"/>
                </a:lnTo>
                <a:lnTo>
                  <a:pt x="251" y="79"/>
                </a:lnTo>
                <a:lnTo>
                  <a:pt x="274" y="66"/>
                </a:lnTo>
                <a:lnTo>
                  <a:pt x="298" y="55"/>
                </a:lnTo>
                <a:lnTo>
                  <a:pt x="325" y="44"/>
                </a:lnTo>
                <a:lnTo>
                  <a:pt x="353" y="35"/>
                </a:lnTo>
                <a:lnTo>
                  <a:pt x="380" y="26"/>
                </a:lnTo>
                <a:lnTo>
                  <a:pt x="410" y="18"/>
                </a:lnTo>
                <a:lnTo>
                  <a:pt x="441" y="13"/>
                </a:lnTo>
                <a:lnTo>
                  <a:pt x="474" y="7"/>
                </a:lnTo>
                <a:lnTo>
                  <a:pt x="507" y="4"/>
                </a:lnTo>
                <a:lnTo>
                  <a:pt x="541" y="2"/>
                </a:lnTo>
                <a:lnTo>
                  <a:pt x="578" y="0"/>
                </a:lnTo>
                <a:lnTo>
                  <a:pt x="614" y="0"/>
                </a:lnTo>
                <a:lnTo>
                  <a:pt x="614" y="0"/>
                </a:lnTo>
                <a:lnTo>
                  <a:pt x="673" y="0"/>
                </a:lnTo>
                <a:lnTo>
                  <a:pt x="726" y="5"/>
                </a:lnTo>
                <a:lnTo>
                  <a:pt x="779" y="13"/>
                </a:lnTo>
                <a:lnTo>
                  <a:pt x="827" y="24"/>
                </a:lnTo>
                <a:lnTo>
                  <a:pt x="872" y="38"/>
                </a:lnTo>
                <a:lnTo>
                  <a:pt x="916" y="55"/>
                </a:lnTo>
                <a:lnTo>
                  <a:pt x="956" y="75"/>
                </a:lnTo>
                <a:lnTo>
                  <a:pt x="993" y="97"/>
                </a:lnTo>
                <a:lnTo>
                  <a:pt x="993" y="97"/>
                </a:lnTo>
                <a:lnTo>
                  <a:pt x="1017" y="113"/>
                </a:lnTo>
                <a:lnTo>
                  <a:pt x="1040" y="132"/>
                </a:lnTo>
                <a:lnTo>
                  <a:pt x="1061" y="150"/>
                </a:lnTo>
                <a:lnTo>
                  <a:pt x="1079" y="168"/>
                </a:lnTo>
                <a:lnTo>
                  <a:pt x="1097" y="188"/>
                </a:lnTo>
                <a:lnTo>
                  <a:pt x="1114" y="208"/>
                </a:lnTo>
                <a:lnTo>
                  <a:pt x="1128" y="230"/>
                </a:lnTo>
                <a:lnTo>
                  <a:pt x="1141" y="252"/>
                </a:lnTo>
                <a:lnTo>
                  <a:pt x="1152" y="274"/>
                </a:lnTo>
                <a:lnTo>
                  <a:pt x="1163" y="298"/>
                </a:lnTo>
                <a:lnTo>
                  <a:pt x="1170" y="322"/>
                </a:lnTo>
                <a:lnTo>
                  <a:pt x="1178" y="346"/>
                </a:lnTo>
                <a:lnTo>
                  <a:pt x="1183" y="371"/>
                </a:lnTo>
                <a:lnTo>
                  <a:pt x="1187" y="397"/>
                </a:lnTo>
                <a:lnTo>
                  <a:pt x="1189" y="422"/>
                </a:lnTo>
                <a:lnTo>
                  <a:pt x="1190" y="450"/>
                </a:lnTo>
                <a:lnTo>
                  <a:pt x="1190" y="450"/>
                </a:lnTo>
                <a:lnTo>
                  <a:pt x="1189" y="474"/>
                </a:lnTo>
                <a:lnTo>
                  <a:pt x="1187" y="496"/>
                </a:lnTo>
                <a:lnTo>
                  <a:pt x="1183" y="518"/>
                </a:lnTo>
                <a:lnTo>
                  <a:pt x="1178" y="541"/>
                </a:lnTo>
                <a:lnTo>
                  <a:pt x="1170" y="563"/>
                </a:lnTo>
                <a:lnTo>
                  <a:pt x="1161" y="585"/>
                </a:lnTo>
                <a:lnTo>
                  <a:pt x="1150" y="605"/>
                </a:lnTo>
                <a:lnTo>
                  <a:pt x="1139" y="627"/>
                </a:lnTo>
                <a:lnTo>
                  <a:pt x="1139" y="627"/>
                </a:lnTo>
                <a:lnTo>
                  <a:pt x="1125" y="649"/>
                </a:lnTo>
                <a:lnTo>
                  <a:pt x="1108" y="673"/>
                </a:lnTo>
                <a:lnTo>
                  <a:pt x="1086" y="697"/>
                </a:lnTo>
                <a:lnTo>
                  <a:pt x="1062" y="722"/>
                </a:lnTo>
                <a:lnTo>
                  <a:pt x="1035" y="748"/>
                </a:lnTo>
                <a:lnTo>
                  <a:pt x="1004" y="775"/>
                </a:lnTo>
                <a:lnTo>
                  <a:pt x="969" y="805"/>
                </a:lnTo>
                <a:lnTo>
                  <a:pt x="933" y="836"/>
                </a:lnTo>
                <a:lnTo>
                  <a:pt x="933" y="836"/>
                </a:lnTo>
                <a:lnTo>
                  <a:pt x="883" y="876"/>
                </a:lnTo>
                <a:lnTo>
                  <a:pt x="843" y="913"/>
                </a:lnTo>
                <a:lnTo>
                  <a:pt x="828" y="929"/>
                </a:lnTo>
                <a:lnTo>
                  <a:pt x="814" y="945"/>
                </a:lnTo>
                <a:lnTo>
                  <a:pt x="803" y="960"/>
                </a:lnTo>
                <a:lnTo>
                  <a:pt x="795" y="973"/>
                </a:lnTo>
                <a:lnTo>
                  <a:pt x="795" y="973"/>
                </a:lnTo>
                <a:lnTo>
                  <a:pt x="788" y="988"/>
                </a:lnTo>
                <a:lnTo>
                  <a:pt x="783" y="1002"/>
                </a:lnTo>
                <a:lnTo>
                  <a:pt x="777" y="1017"/>
                </a:lnTo>
                <a:lnTo>
                  <a:pt x="773" y="1033"/>
                </a:lnTo>
                <a:lnTo>
                  <a:pt x="768" y="1070"/>
                </a:lnTo>
                <a:lnTo>
                  <a:pt x="766" y="1110"/>
                </a:lnTo>
                <a:lnTo>
                  <a:pt x="766" y="1110"/>
                </a:lnTo>
                <a:close/>
                <a:moveTo>
                  <a:pt x="344" y="1218"/>
                </a:moveTo>
                <a:lnTo>
                  <a:pt x="781" y="1218"/>
                </a:lnTo>
                <a:lnTo>
                  <a:pt x="781" y="1606"/>
                </a:lnTo>
                <a:lnTo>
                  <a:pt x="344" y="1606"/>
                </a:lnTo>
                <a:lnTo>
                  <a:pt x="344" y="1218"/>
                </a:lnTo>
                <a:close/>
              </a:path>
            </a:pathLst>
          </a:custGeom>
          <a:solidFill>
            <a:srgbClr val="FFFFF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sz="1800" dirty="0"/>
          </a:p>
        </p:txBody>
      </p:sp>
      <p:sp>
        <p:nvSpPr>
          <p:cNvPr id="53" name="Rectangle 52">
            <a:extLst>
              <a:ext uri="{C183D7F6-B498-43B3-948B-1728B52AA6E4}">
                <adec:decorative xmlns:adec="http://schemas.microsoft.com/office/drawing/2017/decorative" xmlns="" val="1"/>
              </a:ext>
            </a:extLst>
          </p:cNvPr>
          <p:cNvSpPr/>
          <p:nvPr/>
        </p:nvSpPr>
        <p:spPr bwMode="auto">
          <a:xfrm rot="19800000">
            <a:off x="7269109" y="4576102"/>
            <a:ext cx="1213221" cy="887925"/>
          </a:xfrm>
          <a:prstGeom prst="rect">
            <a:avLst/>
          </a:prstGeom>
          <a:solidFill>
            <a:srgbClr val="16578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pitchFamily="-97" charset="0"/>
            </a:endParaRPr>
          </a:p>
        </p:txBody>
      </p:sp>
      <p:sp>
        <p:nvSpPr>
          <p:cNvPr id="206" name="Freeform 205">
            <a:extLst>
              <a:ext uri="{C183D7F6-B498-43B3-948B-1728B52AA6E4}">
                <adec:decorative xmlns:adec="http://schemas.microsoft.com/office/drawing/2017/decorative" xmlns="" val="1"/>
              </a:ext>
            </a:extLst>
          </p:cNvPr>
          <p:cNvSpPr/>
          <p:nvPr/>
        </p:nvSpPr>
        <p:spPr bwMode="auto">
          <a:xfrm rot="19800000">
            <a:off x="-256497" y="3698181"/>
            <a:ext cx="607270" cy="877311"/>
          </a:xfrm>
          <a:custGeom>
            <a:avLst/>
            <a:gdLst>
              <a:gd name="connsiteX0" fmla="*/ 607270 w 607270"/>
              <a:gd name="connsiteY0" fmla="*/ 0 h 877311"/>
              <a:gd name="connsiteX1" fmla="*/ 607270 w 607270"/>
              <a:gd name="connsiteY1" fmla="*/ 877311 h 877311"/>
              <a:gd name="connsiteX2" fmla="*/ 0 w 607270"/>
              <a:gd name="connsiteY2" fmla="*/ 877311 h 877311"/>
              <a:gd name="connsiteX3" fmla="*/ 506516 w 607270"/>
              <a:gd name="connsiteY3" fmla="*/ 0 h 877311"/>
            </a:gdLst>
            <a:ahLst/>
            <a:cxnLst>
              <a:cxn ang="0">
                <a:pos x="connsiteX0" y="connsiteY0"/>
              </a:cxn>
              <a:cxn ang="0">
                <a:pos x="connsiteX1" y="connsiteY1"/>
              </a:cxn>
              <a:cxn ang="0">
                <a:pos x="connsiteX2" y="connsiteY2"/>
              </a:cxn>
              <a:cxn ang="0">
                <a:pos x="connsiteX3" y="connsiteY3"/>
              </a:cxn>
            </a:cxnLst>
            <a:rect l="l" t="t" r="r" b="b"/>
            <a:pathLst>
              <a:path w="607270" h="877311">
                <a:moveTo>
                  <a:pt x="607270" y="0"/>
                </a:moveTo>
                <a:lnTo>
                  <a:pt x="607270" y="877311"/>
                </a:lnTo>
                <a:lnTo>
                  <a:pt x="0" y="877311"/>
                </a:lnTo>
                <a:lnTo>
                  <a:pt x="506516" y="0"/>
                </a:lnTo>
                <a:close/>
              </a:path>
            </a:pathLst>
          </a:custGeom>
          <a:solidFill>
            <a:srgbClr val="16578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914400" eaLnBrk="0" fontAlgn="base" hangingPunct="0">
              <a:spcBef>
                <a:spcPct val="0"/>
              </a:spcBef>
              <a:spcAft>
                <a:spcPct val="0"/>
              </a:spcAft>
            </a:pPr>
            <a:endParaRPr lang="en-US" sz="1800" dirty="0">
              <a:latin typeface="Times" pitchFamily="-97" charset="0"/>
            </a:endParaRPr>
          </a:p>
        </p:txBody>
      </p:sp>
      <p:sp>
        <p:nvSpPr>
          <p:cNvPr id="210" name="Freeform 209">
            <a:extLst>
              <a:ext uri="{C183D7F6-B498-43B3-948B-1728B52AA6E4}">
                <adec:decorative xmlns:adec="http://schemas.microsoft.com/office/drawing/2017/decorative" xmlns="" val="1"/>
              </a:ext>
            </a:extLst>
          </p:cNvPr>
          <p:cNvSpPr/>
          <p:nvPr/>
        </p:nvSpPr>
        <p:spPr bwMode="auto">
          <a:xfrm rot="19800000">
            <a:off x="-209116" y="1523008"/>
            <a:ext cx="425255" cy="736564"/>
          </a:xfrm>
          <a:custGeom>
            <a:avLst/>
            <a:gdLst>
              <a:gd name="connsiteX0" fmla="*/ 425255 w 425255"/>
              <a:gd name="connsiteY0" fmla="*/ 0 h 736564"/>
              <a:gd name="connsiteX1" fmla="*/ 425255 w 425255"/>
              <a:gd name="connsiteY1" fmla="*/ 736564 h 736564"/>
              <a:gd name="connsiteX2" fmla="*/ 0 w 425255"/>
              <a:gd name="connsiteY2" fmla="*/ 736564 h 736564"/>
            </a:gdLst>
            <a:ahLst/>
            <a:cxnLst>
              <a:cxn ang="0">
                <a:pos x="connsiteX0" y="connsiteY0"/>
              </a:cxn>
              <a:cxn ang="0">
                <a:pos x="connsiteX1" y="connsiteY1"/>
              </a:cxn>
              <a:cxn ang="0">
                <a:pos x="connsiteX2" y="connsiteY2"/>
              </a:cxn>
            </a:cxnLst>
            <a:rect l="l" t="t" r="r" b="b"/>
            <a:pathLst>
              <a:path w="425255" h="736564">
                <a:moveTo>
                  <a:pt x="425255" y="0"/>
                </a:moveTo>
                <a:lnTo>
                  <a:pt x="425255" y="736564"/>
                </a:lnTo>
                <a:lnTo>
                  <a:pt x="0" y="736564"/>
                </a:lnTo>
                <a:close/>
              </a:path>
            </a:pathLst>
          </a:custGeom>
          <a:solidFill>
            <a:srgbClr val="93B1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914400" eaLnBrk="0" fontAlgn="base" hangingPunct="0">
              <a:spcBef>
                <a:spcPct val="0"/>
              </a:spcBef>
              <a:spcAft>
                <a:spcPct val="0"/>
              </a:spcAft>
            </a:pPr>
            <a:endParaRPr lang="en-US" sz="1800" dirty="0">
              <a:latin typeface="Times" pitchFamily="-97" charset="0"/>
            </a:endParaRPr>
          </a:p>
        </p:txBody>
      </p:sp>
      <p:sp>
        <p:nvSpPr>
          <p:cNvPr id="204" name="Freeform 203">
            <a:extLst>
              <a:ext uri="{C183D7F6-B498-43B3-948B-1728B52AA6E4}">
                <adec:decorative xmlns:adec="http://schemas.microsoft.com/office/drawing/2017/decorative" xmlns="" val="1"/>
              </a:ext>
            </a:extLst>
          </p:cNvPr>
          <p:cNvSpPr/>
          <p:nvPr/>
        </p:nvSpPr>
        <p:spPr bwMode="auto">
          <a:xfrm rot="19800000">
            <a:off x="-368224" y="4781514"/>
            <a:ext cx="1330914" cy="1130322"/>
          </a:xfrm>
          <a:custGeom>
            <a:avLst/>
            <a:gdLst>
              <a:gd name="connsiteX0" fmla="*/ 1330914 w 1330914"/>
              <a:gd name="connsiteY0" fmla="*/ 0 h 1130322"/>
              <a:gd name="connsiteX1" fmla="*/ 1330914 w 1330914"/>
              <a:gd name="connsiteY1" fmla="*/ 1130322 h 1130322"/>
              <a:gd name="connsiteX2" fmla="*/ 0 w 1330914"/>
              <a:gd name="connsiteY2" fmla="*/ 1130322 h 1130322"/>
              <a:gd name="connsiteX3" fmla="*/ 652592 w 1330914"/>
              <a:gd name="connsiteY3" fmla="*/ 0 h 1130322"/>
            </a:gdLst>
            <a:ahLst/>
            <a:cxnLst>
              <a:cxn ang="0">
                <a:pos x="connsiteX0" y="connsiteY0"/>
              </a:cxn>
              <a:cxn ang="0">
                <a:pos x="connsiteX1" y="connsiteY1"/>
              </a:cxn>
              <a:cxn ang="0">
                <a:pos x="connsiteX2" y="connsiteY2"/>
              </a:cxn>
              <a:cxn ang="0">
                <a:pos x="connsiteX3" y="connsiteY3"/>
              </a:cxn>
            </a:cxnLst>
            <a:rect l="l" t="t" r="r" b="b"/>
            <a:pathLst>
              <a:path w="1330914" h="1130322">
                <a:moveTo>
                  <a:pt x="1330914" y="0"/>
                </a:moveTo>
                <a:lnTo>
                  <a:pt x="1330914" y="1130322"/>
                </a:lnTo>
                <a:lnTo>
                  <a:pt x="0" y="1130322"/>
                </a:lnTo>
                <a:lnTo>
                  <a:pt x="652592" y="0"/>
                </a:lnTo>
                <a:close/>
              </a:path>
            </a:pathLst>
          </a:custGeom>
          <a:solidFill>
            <a:srgbClr val="BAD7F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pitchFamily="-97" charset="0"/>
            </a:endParaRPr>
          </a:p>
        </p:txBody>
      </p:sp>
      <p:sp>
        <p:nvSpPr>
          <p:cNvPr id="216" name="Freeform 215">
            <a:extLst>
              <a:ext uri="{C183D7F6-B498-43B3-948B-1728B52AA6E4}">
                <adec:decorative xmlns:adec="http://schemas.microsoft.com/office/drawing/2017/decorative" xmlns="" val="1"/>
              </a:ext>
            </a:extLst>
          </p:cNvPr>
          <p:cNvSpPr/>
          <p:nvPr/>
        </p:nvSpPr>
        <p:spPr bwMode="auto">
          <a:xfrm rot="19800000">
            <a:off x="8499954" y="5134292"/>
            <a:ext cx="1133178" cy="1652894"/>
          </a:xfrm>
          <a:custGeom>
            <a:avLst/>
            <a:gdLst>
              <a:gd name="connsiteX0" fmla="*/ 1133178 w 1133178"/>
              <a:gd name="connsiteY0" fmla="*/ 0 h 1652894"/>
              <a:gd name="connsiteX1" fmla="*/ 178879 w 1133178"/>
              <a:gd name="connsiteY1" fmla="*/ 1652894 h 1652894"/>
              <a:gd name="connsiteX2" fmla="*/ 0 w 1133178"/>
              <a:gd name="connsiteY2" fmla="*/ 1549618 h 1652894"/>
              <a:gd name="connsiteX3" fmla="*/ 0 w 1133178"/>
              <a:gd name="connsiteY3" fmla="*/ 0 h 1652894"/>
            </a:gdLst>
            <a:ahLst/>
            <a:cxnLst>
              <a:cxn ang="0">
                <a:pos x="connsiteX0" y="connsiteY0"/>
              </a:cxn>
              <a:cxn ang="0">
                <a:pos x="connsiteX1" y="connsiteY1"/>
              </a:cxn>
              <a:cxn ang="0">
                <a:pos x="connsiteX2" y="connsiteY2"/>
              </a:cxn>
              <a:cxn ang="0">
                <a:pos x="connsiteX3" y="connsiteY3"/>
              </a:cxn>
            </a:cxnLst>
            <a:rect l="l" t="t" r="r" b="b"/>
            <a:pathLst>
              <a:path w="1133178" h="1652894">
                <a:moveTo>
                  <a:pt x="1133178" y="0"/>
                </a:moveTo>
                <a:lnTo>
                  <a:pt x="178879" y="1652894"/>
                </a:lnTo>
                <a:lnTo>
                  <a:pt x="0" y="1549618"/>
                </a:lnTo>
                <a:lnTo>
                  <a:pt x="0" y="0"/>
                </a:lnTo>
                <a:close/>
              </a:path>
            </a:pathLst>
          </a:custGeom>
          <a:solidFill>
            <a:srgbClr val="93B1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914400" eaLnBrk="0" fontAlgn="base" hangingPunct="0">
              <a:spcBef>
                <a:spcPct val="0"/>
              </a:spcBef>
              <a:spcAft>
                <a:spcPct val="0"/>
              </a:spcAft>
            </a:pPr>
            <a:endParaRPr lang="en-US" sz="1800" dirty="0">
              <a:latin typeface="Times" pitchFamily="-97" charset="0"/>
            </a:endParaRPr>
          </a:p>
        </p:txBody>
      </p:sp>
      <p:sp>
        <p:nvSpPr>
          <p:cNvPr id="220" name="Freeform 219">
            <a:extLst>
              <a:ext uri="{C183D7F6-B498-43B3-948B-1728B52AA6E4}">
                <adec:decorative xmlns:adec="http://schemas.microsoft.com/office/drawing/2017/decorative" xmlns="" val="1"/>
              </a:ext>
            </a:extLst>
          </p:cNvPr>
          <p:cNvSpPr/>
          <p:nvPr/>
        </p:nvSpPr>
        <p:spPr bwMode="auto">
          <a:xfrm rot="19800000">
            <a:off x="8461732" y="3965993"/>
            <a:ext cx="967320" cy="877311"/>
          </a:xfrm>
          <a:custGeom>
            <a:avLst/>
            <a:gdLst>
              <a:gd name="connsiteX0" fmla="*/ 967320 w 967320"/>
              <a:gd name="connsiteY0" fmla="*/ 0 h 877311"/>
              <a:gd name="connsiteX1" fmla="*/ 460805 w 967320"/>
              <a:gd name="connsiteY1" fmla="*/ 877311 h 877311"/>
              <a:gd name="connsiteX2" fmla="*/ 0 w 967320"/>
              <a:gd name="connsiteY2" fmla="*/ 877311 h 877311"/>
              <a:gd name="connsiteX3" fmla="*/ 0 w 967320"/>
              <a:gd name="connsiteY3" fmla="*/ 0 h 877311"/>
            </a:gdLst>
            <a:ahLst/>
            <a:cxnLst>
              <a:cxn ang="0">
                <a:pos x="connsiteX0" y="connsiteY0"/>
              </a:cxn>
              <a:cxn ang="0">
                <a:pos x="connsiteX1" y="connsiteY1"/>
              </a:cxn>
              <a:cxn ang="0">
                <a:pos x="connsiteX2" y="connsiteY2"/>
              </a:cxn>
              <a:cxn ang="0">
                <a:pos x="connsiteX3" y="connsiteY3"/>
              </a:cxn>
            </a:cxnLst>
            <a:rect l="l" t="t" r="r" b="b"/>
            <a:pathLst>
              <a:path w="967320" h="877311">
                <a:moveTo>
                  <a:pt x="967320" y="0"/>
                </a:moveTo>
                <a:lnTo>
                  <a:pt x="460805" y="877311"/>
                </a:lnTo>
                <a:lnTo>
                  <a:pt x="0" y="877311"/>
                </a:lnTo>
                <a:lnTo>
                  <a:pt x="0" y="0"/>
                </a:lnTo>
                <a:close/>
              </a:path>
            </a:pathLst>
          </a:custGeom>
          <a:solidFill>
            <a:srgbClr val="818A8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pitchFamily="-97" charset="0"/>
            </a:endParaRPr>
          </a:p>
        </p:txBody>
      </p:sp>
      <p:sp>
        <p:nvSpPr>
          <p:cNvPr id="222" name="Freeform 221">
            <a:extLst>
              <a:ext uri="{C183D7F6-B498-43B3-948B-1728B52AA6E4}">
                <adec:decorative xmlns:adec="http://schemas.microsoft.com/office/drawing/2017/decorative" xmlns="" val="1"/>
              </a:ext>
            </a:extLst>
          </p:cNvPr>
          <p:cNvSpPr/>
          <p:nvPr/>
        </p:nvSpPr>
        <p:spPr bwMode="auto">
          <a:xfrm rot="19800000">
            <a:off x="8221676" y="-498632"/>
            <a:ext cx="1294342" cy="2613111"/>
          </a:xfrm>
          <a:custGeom>
            <a:avLst/>
            <a:gdLst>
              <a:gd name="connsiteX0" fmla="*/ 0 w 1294342"/>
              <a:gd name="connsiteY0" fmla="*/ 0 h 2613111"/>
              <a:gd name="connsiteX1" fmla="*/ 1294342 w 1294342"/>
              <a:gd name="connsiteY1" fmla="*/ 747289 h 2613111"/>
              <a:gd name="connsiteX2" fmla="*/ 217109 w 1294342"/>
              <a:gd name="connsiteY2" fmla="*/ 2613111 h 2613111"/>
              <a:gd name="connsiteX3" fmla="*/ 0 w 1294342"/>
              <a:gd name="connsiteY3" fmla="*/ 2613111 h 2613111"/>
            </a:gdLst>
            <a:ahLst/>
            <a:cxnLst>
              <a:cxn ang="0">
                <a:pos x="connsiteX0" y="connsiteY0"/>
              </a:cxn>
              <a:cxn ang="0">
                <a:pos x="connsiteX1" y="connsiteY1"/>
              </a:cxn>
              <a:cxn ang="0">
                <a:pos x="connsiteX2" y="connsiteY2"/>
              </a:cxn>
              <a:cxn ang="0">
                <a:pos x="connsiteX3" y="connsiteY3"/>
              </a:cxn>
            </a:cxnLst>
            <a:rect l="l" t="t" r="r" b="b"/>
            <a:pathLst>
              <a:path w="1294342" h="2613111">
                <a:moveTo>
                  <a:pt x="0" y="0"/>
                </a:moveTo>
                <a:lnTo>
                  <a:pt x="1294342" y="747289"/>
                </a:lnTo>
                <a:lnTo>
                  <a:pt x="217109" y="2613111"/>
                </a:lnTo>
                <a:lnTo>
                  <a:pt x="0" y="2613111"/>
                </a:lnTo>
                <a:close/>
              </a:path>
            </a:pathLst>
          </a:custGeom>
          <a:solidFill>
            <a:srgbClr val="16578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endParaRPr lang="en-US" sz="1800" dirty="0"/>
          </a:p>
        </p:txBody>
      </p:sp>
      <p:sp>
        <p:nvSpPr>
          <p:cNvPr id="63" name="Oval 62">
            <a:extLst>
              <a:ext uri="{C183D7F6-B498-43B3-948B-1728B52AA6E4}">
                <adec:decorative xmlns:adec="http://schemas.microsoft.com/office/drawing/2017/decorative" xmlns="" val="1"/>
              </a:ext>
            </a:extLst>
          </p:cNvPr>
          <p:cNvSpPr/>
          <p:nvPr/>
        </p:nvSpPr>
        <p:spPr bwMode="auto">
          <a:xfrm rot="19800000">
            <a:off x="8376992" y="5390685"/>
            <a:ext cx="442335" cy="442333"/>
          </a:xfrm>
          <a:prstGeom prst="ellipse">
            <a:avLst/>
          </a:prstGeom>
          <a:solidFill>
            <a:srgbClr val="93B1CC">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pitchFamily="-97" charset="0"/>
            </a:endParaRPr>
          </a:p>
        </p:txBody>
      </p:sp>
      <p:sp>
        <p:nvSpPr>
          <p:cNvPr id="64" name="Freeform 45">
            <a:extLst>
              <a:ext uri="{C183D7F6-B498-43B3-948B-1728B52AA6E4}">
                <adec:decorative xmlns:adec="http://schemas.microsoft.com/office/drawing/2017/decorative" xmlns="" val="1"/>
              </a:ext>
            </a:extLst>
          </p:cNvPr>
          <p:cNvSpPr>
            <a:spLocks noEditPoints="1"/>
          </p:cNvSpPr>
          <p:nvPr/>
        </p:nvSpPr>
        <p:spPr bwMode="auto">
          <a:xfrm rot="19800000">
            <a:off x="8398356" y="5456858"/>
            <a:ext cx="399606" cy="309987"/>
          </a:xfrm>
          <a:custGeom>
            <a:avLst/>
            <a:gdLst>
              <a:gd name="T0" fmla="*/ 334 w 334"/>
              <a:gd name="T1" fmla="*/ 131 h 259"/>
              <a:gd name="T2" fmla="*/ 280 w 334"/>
              <a:gd name="T3" fmla="*/ 37 h 259"/>
              <a:gd name="T4" fmla="*/ 236 w 334"/>
              <a:gd name="T5" fmla="*/ 49 h 259"/>
              <a:gd name="T6" fmla="*/ 185 w 334"/>
              <a:gd name="T7" fmla="*/ 30 h 259"/>
              <a:gd name="T8" fmla="*/ 161 w 334"/>
              <a:gd name="T9" fmla="*/ 30 h 259"/>
              <a:gd name="T10" fmla="*/ 154 w 334"/>
              <a:gd name="T11" fmla="*/ 32 h 259"/>
              <a:gd name="T12" fmla="*/ 57 w 334"/>
              <a:gd name="T13" fmla="*/ 0 h 259"/>
              <a:gd name="T14" fmla="*/ 0 w 334"/>
              <a:gd name="T15" fmla="*/ 92 h 259"/>
              <a:gd name="T16" fmla="*/ 30 w 334"/>
              <a:gd name="T17" fmla="*/ 125 h 259"/>
              <a:gd name="T18" fmla="*/ 26 w 334"/>
              <a:gd name="T19" fmla="*/ 130 h 259"/>
              <a:gd name="T20" fmla="*/ 26 w 334"/>
              <a:gd name="T21" fmla="*/ 151 h 259"/>
              <a:gd name="T22" fmla="*/ 94 w 334"/>
              <a:gd name="T23" fmla="*/ 228 h 259"/>
              <a:gd name="T24" fmla="*/ 112 w 334"/>
              <a:gd name="T25" fmla="*/ 224 h 259"/>
              <a:gd name="T26" fmla="*/ 114 w 334"/>
              <a:gd name="T27" fmla="*/ 222 h 259"/>
              <a:gd name="T28" fmla="*/ 135 w 334"/>
              <a:gd name="T29" fmla="*/ 243 h 259"/>
              <a:gd name="T30" fmla="*/ 177 w 334"/>
              <a:gd name="T31" fmla="*/ 241 h 259"/>
              <a:gd name="T32" fmla="*/ 222 w 334"/>
              <a:gd name="T33" fmla="*/ 228 h 259"/>
              <a:gd name="T34" fmla="*/ 252 w 334"/>
              <a:gd name="T35" fmla="*/ 203 h 259"/>
              <a:gd name="T36" fmla="*/ 272 w 334"/>
              <a:gd name="T37" fmla="*/ 158 h 259"/>
              <a:gd name="T38" fmla="*/ 334 w 334"/>
              <a:gd name="T39" fmla="*/ 131 h 259"/>
              <a:gd name="T40" fmla="*/ 247 w 334"/>
              <a:gd name="T41" fmla="*/ 190 h 259"/>
              <a:gd name="T42" fmla="*/ 185 w 334"/>
              <a:gd name="T43" fmla="*/ 128 h 259"/>
              <a:gd name="T44" fmla="*/ 180 w 334"/>
              <a:gd name="T45" fmla="*/ 126 h 259"/>
              <a:gd name="T46" fmla="*/ 172 w 334"/>
              <a:gd name="T47" fmla="*/ 134 h 259"/>
              <a:gd name="T48" fmla="*/ 175 w 334"/>
              <a:gd name="T49" fmla="*/ 140 h 259"/>
              <a:gd name="T50" fmla="*/ 237 w 334"/>
              <a:gd name="T51" fmla="*/ 202 h 259"/>
              <a:gd name="T52" fmla="*/ 222 w 334"/>
              <a:gd name="T53" fmla="*/ 214 h 259"/>
              <a:gd name="T54" fmla="*/ 166 w 334"/>
              <a:gd name="T55" fmla="*/ 158 h 259"/>
              <a:gd name="T56" fmla="*/ 166 w 334"/>
              <a:gd name="T57" fmla="*/ 158 h 259"/>
              <a:gd name="T58" fmla="*/ 160 w 334"/>
              <a:gd name="T59" fmla="*/ 156 h 259"/>
              <a:gd name="T60" fmla="*/ 153 w 334"/>
              <a:gd name="T61" fmla="*/ 163 h 259"/>
              <a:gd name="T62" fmla="*/ 156 w 334"/>
              <a:gd name="T63" fmla="*/ 170 h 259"/>
              <a:gd name="T64" fmla="*/ 209 w 334"/>
              <a:gd name="T65" fmla="*/ 223 h 259"/>
              <a:gd name="T66" fmla="*/ 190 w 334"/>
              <a:gd name="T67" fmla="*/ 232 h 259"/>
              <a:gd name="T68" fmla="*/ 147 w 334"/>
              <a:gd name="T69" fmla="*/ 189 h 259"/>
              <a:gd name="T70" fmla="*/ 142 w 334"/>
              <a:gd name="T71" fmla="*/ 187 h 259"/>
              <a:gd name="T72" fmla="*/ 134 w 334"/>
              <a:gd name="T73" fmla="*/ 195 h 259"/>
              <a:gd name="T74" fmla="*/ 137 w 334"/>
              <a:gd name="T75" fmla="*/ 201 h 259"/>
              <a:gd name="T76" fmla="*/ 167 w 334"/>
              <a:gd name="T77" fmla="*/ 231 h 259"/>
              <a:gd name="T78" fmla="*/ 144 w 334"/>
              <a:gd name="T79" fmla="*/ 233 h 259"/>
              <a:gd name="T80" fmla="*/ 123 w 334"/>
              <a:gd name="T81" fmla="*/ 211 h 259"/>
              <a:gd name="T82" fmla="*/ 118 w 334"/>
              <a:gd name="T83" fmla="*/ 191 h 259"/>
              <a:gd name="T84" fmla="*/ 102 w 334"/>
              <a:gd name="T85" fmla="*/ 188 h 259"/>
              <a:gd name="T86" fmla="*/ 105 w 334"/>
              <a:gd name="T87" fmla="*/ 164 h 259"/>
              <a:gd name="T88" fmla="*/ 86 w 334"/>
              <a:gd name="T89" fmla="*/ 157 h 259"/>
              <a:gd name="T90" fmla="*/ 82 w 334"/>
              <a:gd name="T91" fmla="*/ 133 h 259"/>
              <a:gd name="T92" fmla="*/ 62 w 334"/>
              <a:gd name="T93" fmla="*/ 132 h 259"/>
              <a:gd name="T94" fmla="*/ 56 w 334"/>
              <a:gd name="T95" fmla="*/ 122 h 259"/>
              <a:gd name="T96" fmla="*/ 42 w 334"/>
              <a:gd name="T97" fmla="*/ 119 h 259"/>
              <a:gd name="T98" fmla="*/ 43 w 334"/>
              <a:gd name="T99" fmla="*/ 118 h 259"/>
              <a:gd name="T100" fmla="*/ 19 w 334"/>
              <a:gd name="T101" fmla="*/ 90 h 259"/>
              <a:gd name="T102" fmla="*/ 63 w 334"/>
              <a:gd name="T103" fmla="*/ 17 h 259"/>
              <a:gd name="T104" fmla="*/ 133 w 334"/>
              <a:gd name="T105" fmla="*/ 40 h 259"/>
              <a:gd name="T106" fmla="*/ 104 w 334"/>
              <a:gd name="T107" fmla="*/ 50 h 259"/>
              <a:gd name="T108" fmla="*/ 94 w 334"/>
              <a:gd name="T109" fmla="*/ 75 h 259"/>
              <a:gd name="T110" fmla="*/ 131 w 334"/>
              <a:gd name="T111" fmla="*/ 87 h 259"/>
              <a:gd name="T112" fmla="*/ 170 w 334"/>
              <a:gd name="T113" fmla="*/ 77 h 259"/>
              <a:gd name="T114" fmla="*/ 258 w 334"/>
              <a:gd name="T115" fmla="*/ 159 h 259"/>
              <a:gd name="T116" fmla="*/ 247 w 334"/>
              <a:gd name="T117" fmla="*/ 19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4" h="259">
                <a:moveTo>
                  <a:pt x="334" y="131"/>
                </a:moveTo>
                <a:cubicBezTo>
                  <a:pt x="280" y="37"/>
                  <a:pt x="280" y="37"/>
                  <a:pt x="280" y="37"/>
                </a:cubicBezTo>
                <a:cubicBezTo>
                  <a:pt x="236" y="49"/>
                  <a:pt x="236" y="49"/>
                  <a:pt x="236" y="49"/>
                </a:cubicBezTo>
                <a:cubicBezTo>
                  <a:pt x="185" y="30"/>
                  <a:pt x="185" y="30"/>
                  <a:pt x="185" y="30"/>
                </a:cubicBezTo>
                <a:cubicBezTo>
                  <a:pt x="178" y="28"/>
                  <a:pt x="172" y="26"/>
                  <a:pt x="161" y="30"/>
                </a:cubicBezTo>
                <a:cubicBezTo>
                  <a:pt x="154" y="32"/>
                  <a:pt x="154" y="32"/>
                  <a:pt x="154" y="32"/>
                </a:cubicBezTo>
                <a:cubicBezTo>
                  <a:pt x="57" y="0"/>
                  <a:pt x="57" y="0"/>
                  <a:pt x="57" y="0"/>
                </a:cubicBezTo>
                <a:cubicBezTo>
                  <a:pt x="0" y="92"/>
                  <a:pt x="0" y="92"/>
                  <a:pt x="0" y="92"/>
                </a:cubicBezTo>
                <a:cubicBezTo>
                  <a:pt x="30" y="125"/>
                  <a:pt x="30" y="125"/>
                  <a:pt x="30" y="125"/>
                </a:cubicBezTo>
                <a:cubicBezTo>
                  <a:pt x="26" y="130"/>
                  <a:pt x="26" y="130"/>
                  <a:pt x="26" y="130"/>
                </a:cubicBezTo>
                <a:cubicBezTo>
                  <a:pt x="20" y="137"/>
                  <a:pt x="22" y="142"/>
                  <a:pt x="26" y="151"/>
                </a:cubicBezTo>
                <a:cubicBezTo>
                  <a:pt x="37" y="180"/>
                  <a:pt x="69" y="214"/>
                  <a:pt x="94" y="228"/>
                </a:cubicBezTo>
                <a:cubicBezTo>
                  <a:pt x="99" y="231"/>
                  <a:pt x="106" y="231"/>
                  <a:pt x="112" y="224"/>
                </a:cubicBezTo>
                <a:cubicBezTo>
                  <a:pt x="114" y="222"/>
                  <a:pt x="114" y="222"/>
                  <a:pt x="114" y="222"/>
                </a:cubicBezTo>
                <a:cubicBezTo>
                  <a:pt x="135" y="243"/>
                  <a:pt x="135" y="243"/>
                  <a:pt x="135" y="243"/>
                </a:cubicBezTo>
                <a:cubicBezTo>
                  <a:pt x="150" y="259"/>
                  <a:pt x="170" y="249"/>
                  <a:pt x="177" y="241"/>
                </a:cubicBezTo>
                <a:cubicBezTo>
                  <a:pt x="191" y="251"/>
                  <a:pt x="213" y="248"/>
                  <a:pt x="222" y="228"/>
                </a:cubicBezTo>
                <a:cubicBezTo>
                  <a:pt x="241" y="227"/>
                  <a:pt x="250" y="213"/>
                  <a:pt x="252" y="203"/>
                </a:cubicBezTo>
                <a:cubicBezTo>
                  <a:pt x="279" y="197"/>
                  <a:pt x="274" y="171"/>
                  <a:pt x="272" y="158"/>
                </a:cubicBezTo>
                <a:lnTo>
                  <a:pt x="334" y="131"/>
                </a:lnTo>
                <a:close/>
                <a:moveTo>
                  <a:pt x="247" y="190"/>
                </a:moveTo>
                <a:cubicBezTo>
                  <a:pt x="234" y="177"/>
                  <a:pt x="187" y="130"/>
                  <a:pt x="185" y="128"/>
                </a:cubicBezTo>
                <a:cubicBezTo>
                  <a:pt x="184" y="127"/>
                  <a:pt x="182" y="126"/>
                  <a:pt x="180" y="126"/>
                </a:cubicBezTo>
                <a:cubicBezTo>
                  <a:pt x="175" y="126"/>
                  <a:pt x="172" y="129"/>
                  <a:pt x="172" y="134"/>
                </a:cubicBezTo>
                <a:cubicBezTo>
                  <a:pt x="172" y="136"/>
                  <a:pt x="173" y="139"/>
                  <a:pt x="175" y="140"/>
                </a:cubicBezTo>
                <a:cubicBezTo>
                  <a:pt x="183" y="147"/>
                  <a:pt x="227" y="192"/>
                  <a:pt x="237" y="202"/>
                </a:cubicBezTo>
                <a:cubicBezTo>
                  <a:pt x="236" y="208"/>
                  <a:pt x="229" y="214"/>
                  <a:pt x="222" y="214"/>
                </a:cubicBezTo>
                <a:cubicBezTo>
                  <a:pt x="166" y="158"/>
                  <a:pt x="166" y="158"/>
                  <a:pt x="166" y="158"/>
                </a:cubicBezTo>
                <a:cubicBezTo>
                  <a:pt x="166" y="158"/>
                  <a:pt x="166" y="158"/>
                  <a:pt x="166" y="158"/>
                </a:cubicBezTo>
                <a:cubicBezTo>
                  <a:pt x="164" y="157"/>
                  <a:pt x="162" y="156"/>
                  <a:pt x="160" y="156"/>
                </a:cubicBezTo>
                <a:cubicBezTo>
                  <a:pt x="156" y="156"/>
                  <a:pt x="153" y="159"/>
                  <a:pt x="153" y="163"/>
                </a:cubicBezTo>
                <a:cubicBezTo>
                  <a:pt x="153" y="166"/>
                  <a:pt x="154" y="169"/>
                  <a:pt x="156" y="170"/>
                </a:cubicBezTo>
                <a:cubicBezTo>
                  <a:pt x="209" y="223"/>
                  <a:pt x="209" y="223"/>
                  <a:pt x="209" y="223"/>
                </a:cubicBezTo>
                <a:cubicBezTo>
                  <a:pt x="204" y="231"/>
                  <a:pt x="198" y="233"/>
                  <a:pt x="190" y="232"/>
                </a:cubicBezTo>
                <a:cubicBezTo>
                  <a:pt x="147" y="189"/>
                  <a:pt x="147" y="189"/>
                  <a:pt x="147" y="189"/>
                </a:cubicBezTo>
                <a:cubicBezTo>
                  <a:pt x="146" y="188"/>
                  <a:pt x="144" y="187"/>
                  <a:pt x="142" y="187"/>
                </a:cubicBezTo>
                <a:cubicBezTo>
                  <a:pt x="137" y="187"/>
                  <a:pt x="134" y="190"/>
                  <a:pt x="134" y="195"/>
                </a:cubicBezTo>
                <a:cubicBezTo>
                  <a:pt x="134" y="197"/>
                  <a:pt x="135" y="200"/>
                  <a:pt x="137" y="201"/>
                </a:cubicBezTo>
                <a:cubicBezTo>
                  <a:pt x="167" y="231"/>
                  <a:pt x="167" y="231"/>
                  <a:pt x="167" y="231"/>
                </a:cubicBezTo>
                <a:cubicBezTo>
                  <a:pt x="160" y="240"/>
                  <a:pt x="150" y="238"/>
                  <a:pt x="144" y="233"/>
                </a:cubicBezTo>
                <a:cubicBezTo>
                  <a:pt x="123" y="211"/>
                  <a:pt x="123" y="211"/>
                  <a:pt x="123" y="211"/>
                </a:cubicBezTo>
                <a:cubicBezTo>
                  <a:pt x="126" y="204"/>
                  <a:pt x="124" y="197"/>
                  <a:pt x="118" y="191"/>
                </a:cubicBezTo>
                <a:cubicBezTo>
                  <a:pt x="116" y="189"/>
                  <a:pt x="110" y="185"/>
                  <a:pt x="102" y="188"/>
                </a:cubicBezTo>
                <a:cubicBezTo>
                  <a:pt x="108" y="181"/>
                  <a:pt x="111" y="172"/>
                  <a:pt x="105" y="164"/>
                </a:cubicBezTo>
                <a:cubicBezTo>
                  <a:pt x="100" y="159"/>
                  <a:pt x="94" y="155"/>
                  <a:pt x="86" y="157"/>
                </a:cubicBezTo>
                <a:cubicBezTo>
                  <a:pt x="91" y="151"/>
                  <a:pt x="92" y="141"/>
                  <a:pt x="82" y="133"/>
                </a:cubicBezTo>
                <a:cubicBezTo>
                  <a:pt x="78" y="129"/>
                  <a:pt x="67" y="128"/>
                  <a:pt x="62" y="132"/>
                </a:cubicBezTo>
                <a:cubicBezTo>
                  <a:pt x="61" y="128"/>
                  <a:pt x="59" y="124"/>
                  <a:pt x="56" y="122"/>
                </a:cubicBezTo>
                <a:cubicBezTo>
                  <a:pt x="52" y="118"/>
                  <a:pt x="47" y="118"/>
                  <a:pt x="42" y="119"/>
                </a:cubicBezTo>
                <a:cubicBezTo>
                  <a:pt x="42" y="118"/>
                  <a:pt x="43" y="118"/>
                  <a:pt x="43" y="118"/>
                </a:cubicBezTo>
                <a:cubicBezTo>
                  <a:pt x="19" y="90"/>
                  <a:pt x="19" y="90"/>
                  <a:pt x="19" y="90"/>
                </a:cubicBezTo>
                <a:cubicBezTo>
                  <a:pt x="63" y="17"/>
                  <a:pt x="63" y="17"/>
                  <a:pt x="63" y="17"/>
                </a:cubicBezTo>
                <a:cubicBezTo>
                  <a:pt x="133" y="40"/>
                  <a:pt x="133" y="40"/>
                  <a:pt x="133" y="40"/>
                </a:cubicBezTo>
                <a:cubicBezTo>
                  <a:pt x="104" y="50"/>
                  <a:pt x="104" y="50"/>
                  <a:pt x="104" y="50"/>
                </a:cubicBezTo>
                <a:cubicBezTo>
                  <a:pt x="95" y="54"/>
                  <a:pt x="89" y="65"/>
                  <a:pt x="94" y="75"/>
                </a:cubicBezTo>
                <a:cubicBezTo>
                  <a:pt x="98" y="83"/>
                  <a:pt x="111" y="87"/>
                  <a:pt x="131" y="87"/>
                </a:cubicBezTo>
                <a:cubicBezTo>
                  <a:pt x="143" y="87"/>
                  <a:pt x="170" y="77"/>
                  <a:pt x="170" y="77"/>
                </a:cubicBezTo>
                <a:cubicBezTo>
                  <a:pt x="170" y="77"/>
                  <a:pt x="258" y="159"/>
                  <a:pt x="258" y="159"/>
                </a:cubicBezTo>
                <a:cubicBezTo>
                  <a:pt x="260" y="168"/>
                  <a:pt x="264" y="190"/>
                  <a:pt x="247" y="190"/>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sz="1800" dirty="0"/>
          </a:p>
        </p:txBody>
      </p:sp>
      <p:sp>
        <p:nvSpPr>
          <p:cNvPr id="212" name="Freeform 211">
            <a:extLst>
              <a:ext uri="{C183D7F6-B498-43B3-948B-1728B52AA6E4}">
                <adec:decorative xmlns:adec="http://schemas.microsoft.com/office/drawing/2017/decorative" xmlns="" val="1"/>
              </a:ext>
            </a:extLst>
          </p:cNvPr>
          <p:cNvSpPr/>
          <p:nvPr/>
        </p:nvSpPr>
        <p:spPr bwMode="auto">
          <a:xfrm rot="19800000">
            <a:off x="-81237" y="-79973"/>
            <a:ext cx="947317" cy="2035580"/>
          </a:xfrm>
          <a:custGeom>
            <a:avLst/>
            <a:gdLst>
              <a:gd name="connsiteX0" fmla="*/ 612205 w 947317"/>
              <a:gd name="connsiteY0" fmla="*/ 0 h 2035580"/>
              <a:gd name="connsiteX1" fmla="*/ 947317 w 947317"/>
              <a:gd name="connsiteY1" fmla="*/ 193477 h 2035580"/>
              <a:gd name="connsiteX2" fmla="*/ 947317 w 947317"/>
              <a:gd name="connsiteY2" fmla="*/ 2035580 h 2035580"/>
              <a:gd name="connsiteX3" fmla="*/ 0 w 947317"/>
              <a:gd name="connsiteY3" fmla="*/ 2035580 h 2035580"/>
              <a:gd name="connsiteX4" fmla="*/ 0 w 947317"/>
              <a:gd name="connsiteY4" fmla="*/ 1060371 h 2035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317" h="2035580">
                <a:moveTo>
                  <a:pt x="612205" y="0"/>
                </a:moveTo>
                <a:lnTo>
                  <a:pt x="947317" y="193477"/>
                </a:lnTo>
                <a:lnTo>
                  <a:pt x="947317" y="2035580"/>
                </a:lnTo>
                <a:lnTo>
                  <a:pt x="0" y="2035580"/>
                </a:lnTo>
                <a:lnTo>
                  <a:pt x="0" y="1060371"/>
                </a:lnTo>
                <a:close/>
              </a:path>
            </a:pathLst>
          </a:custGeom>
          <a:solidFill>
            <a:srgbClr val="16578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pitchFamily="-97" charset="0"/>
            </a:endParaRPr>
          </a:p>
        </p:txBody>
      </p:sp>
      <p:sp>
        <p:nvSpPr>
          <p:cNvPr id="66" name="Oval 65">
            <a:extLst>
              <a:ext uri="{C183D7F6-B498-43B3-948B-1728B52AA6E4}">
                <adec:decorative xmlns:adec="http://schemas.microsoft.com/office/drawing/2017/decorative" xmlns="" val="1"/>
              </a:ext>
            </a:extLst>
          </p:cNvPr>
          <p:cNvSpPr/>
          <p:nvPr/>
        </p:nvSpPr>
        <p:spPr bwMode="auto">
          <a:xfrm rot="19800000">
            <a:off x="581089" y="1226509"/>
            <a:ext cx="442335" cy="442333"/>
          </a:xfrm>
          <a:prstGeom prst="ellipse">
            <a:avLst/>
          </a:prstGeom>
          <a:solidFill>
            <a:srgbClr val="93B1CC">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pitchFamily="-97" charset="0"/>
            </a:endParaRPr>
          </a:p>
        </p:txBody>
      </p:sp>
      <p:sp>
        <p:nvSpPr>
          <p:cNvPr id="67" name="Freeform 78">
            <a:extLst>
              <a:ext uri="{C183D7F6-B498-43B3-948B-1728B52AA6E4}">
                <adec:decorative xmlns:adec="http://schemas.microsoft.com/office/drawing/2017/decorative" xmlns="" val="1"/>
              </a:ext>
            </a:extLst>
          </p:cNvPr>
          <p:cNvSpPr>
            <a:spLocks noEditPoints="1"/>
          </p:cNvSpPr>
          <p:nvPr/>
        </p:nvSpPr>
        <p:spPr bwMode="auto">
          <a:xfrm rot="19800000">
            <a:off x="719789" y="1269012"/>
            <a:ext cx="173088" cy="357685"/>
          </a:xfrm>
          <a:custGeom>
            <a:avLst/>
            <a:gdLst/>
            <a:ahLst/>
            <a:cxnLst>
              <a:cxn ang="0">
                <a:pos x="442" y="358"/>
              </a:cxn>
              <a:cxn ang="0">
                <a:pos x="492" y="267"/>
              </a:cxn>
              <a:cxn ang="0">
                <a:pos x="583" y="198"/>
              </a:cxn>
              <a:cxn ang="0">
                <a:pos x="704" y="160"/>
              </a:cxn>
              <a:cxn ang="0">
                <a:pos x="806" y="156"/>
              </a:cxn>
              <a:cxn ang="0">
                <a:pos x="933" y="187"/>
              </a:cxn>
              <a:cxn ang="0">
                <a:pos x="1033" y="248"/>
              </a:cxn>
              <a:cxn ang="0">
                <a:pos x="1095" y="335"/>
              </a:cxn>
              <a:cxn ang="0">
                <a:pos x="435" y="410"/>
              </a:cxn>
              <a:cxn ang="0">
                <a:pos x="685" y="6"/>
              </a:cxn>
              <a:cxn ang="0">
                <a:pos x="567" y="35"/>
              </a:cxn>
              <a:cxn ang="0">
                <a:pos x="460" y="89"/>
              </a:cxn>
              <a:cxn ang="0">
                <a:pos x="365" y="167"/>
              </a:cxn>
              <a:cxn ang="0">
                <a:pos x="294" y="260"/>
              </a:cxn>
              <a:cxn ang="0">
                <a:pos x="262" y="333"/>
              </a:cxn>
              <a:cxn ang="0">
                <a:pos x="138" y="412"/>
              </a:cxn>
              <a:cxn ang="0">
                <a:pos x="79" y="473"/>
              </a:cxn>
              <a:cxn ang="0">
                <a:pos x="23" y="569"/>
              </a:cxn>
              <a:cxn ang="0">
                <a:pos x="0" y="681"/>
              </a:cxn>
              <a:cxn ang="0">
                <a:pos x="8" y="793"/>
              </a:cxn>
              <a:cxn ang="0">
                <a:pos x="44" y="898"/>
              </a:cxn>
              <a:cxn ang="0">
                <a:pos x="81" y="956"/>
              </a:cxn>
              <a:cxn ang="0">
                <a:pos x="146" y="1022"/>
              </a:cxn>
              <a:cxn ang="0">
                <a:pos x="248" y="1085"/>
              </a:cxn>
              <a:cxn ang="0">
                <a:pos x="350" y="1124"/>
              </a:cxn>
              <a:cxn ang="0">
                <a:pos x="375" y="1158"/>
              </a:cxn>
              <a:cxn ang="0">
                <a:pos x="471" y="3053"/>
              </a:cxn>
              <a:cxn ang="0">
                <a:pos x="494" y="3101"/>
              </a:cxn>
              <a:cxn ang="0">
                <a:pos x="587" y="3192"/>
              </a:cxn>
              <a:cxn ang="0">
                <a:pos x="654" y="3224"/>
              </a:cxn>
              <a:cxn ang="0">
                <a:pos x="833" y="3126"/>
              </a:cxn>
              <a:cxn ang="0">
                <a:pos x="1029" y="2767"/>
              </a:cxn>
              <a:cxn ang="0">
                <a:pos x="1021" y="2191"/>
              </a:cxn>
              <a:cxn ang="0">
                <a:pos x="1021" y="1782"/>
              </a:cxn>
              <a:cxn ang="0">
                <a:pos x="1181" y="1245"/>
              </a:cxn>
              <a:cxn ang="0">
                <a:pos x="1185" y="1151"/>
              </a:cxn>
              <a:cxn ang="0">
                <a:pos x="1214" y="1122"/>
              </a:cxn>
              <a:cxn ang="0">
                <a:pos x="1308" y="1095"/>
              </a:cxn>
              <a:cxn ang="0">
                <a:pos x="1379" y="1060"/>
              </a:cxn>
              <a:cxn ang="0">
                <a:pos x="1456" y="995"/>
              </a:cxn>
              <a:cxn ang="0">
                <a:pos x="1514" y="914"/>
              </a:cxn>
              <a:cxn ang="0">
                <a:pos x="1551" y="827"/>
              </a:cxn>
              <a:cxn ang="0">
                <a:pos x="1562" y="748"/>
              </a:cxn>
              <a:cxn ang="0">
                <a:pos x="1554" y="643"/>
              </a:cxn>
              <a:cxn ang="0">
                <a:pos x="1520" y="541"/>
              </a:cxn>
              <a:cxn ang="0">
                <a:pos x="1460" y="450"/>
              </a:cxn>
              <a:cxn ang="0">
                <a:pos x="1383" y="379"/>
              </a:cxn>
              <a:cxn ang="0">
                <a:pos x="1277" y="292"/>
              </a:cxn>
              <a:cxn ang="0">
                <a:pos x="1200" y="177"/>
              </a:cxn>
              <a:cxn ang="0">
                <a:pos x="1135" y="119"/>
              </a:cxn>
              <a:cxn ang="0">
                <a:pos x="1027" y="54"/>
              </a:cxn>
              <a:cxn ang="0">
                <a:pos x="825" y="2"/>
              </a:cxn>
            </a:cxnLst>
            <a:rect l="0" t="0" r="r" b="b"/>
            <a:pathLst>
              <a:path w="1564" h="3232">
                <a:moveTo>
                  <a:pt x="435" y="410"/>
                </a:moveTo>
                <a:lnTo>
                  <a:pt x="435" y="410"/>
                </a:lnTo>
                <a:lnTo>
                  <a:pt x="437" y="383"/>
                </a:lnTo>
                <a:lnTo>
                  <a:pt x="442" y="358"/>
                </a:lnTo>
                <a:lnTo>
                  <a:pt x="450" y="335"/>
                </a:lnTo>
                <a:lnTo>
                  <a:pt x="462" y="310"/>
                </a:lnTo>
                <a:lnTo>
                  <a:pt x="475" y="289"/>
                </a:lnTo>
                <a:lnTo>
                  <a:pt x="492" y="267"/>
                </a:lnTo>
                <a:lnTo>
                  <a:pt x="512" y="248"/>
                </a:lnTo>
                <a:lnTo>
                  <a:pt x="535" y="229"/>
                </a:lnTo>
                <a:lnTo>
                  <a:pt x="558" y="214"/>
                </a:lnTo>
                <a:lnTo>
                  <a:pt x="583" y="198"/>
                </a:lnTo>
                <a:lnTo>
                  <a:pt x="612" y="187"/>
                </a:lnTo>
                <a:lnTo>
                  <a:pt x="641" y="175"/>
                </a:lnTo>
                <a:lnTo>
                  <a:pt x="671" y="167"/>
                </a:lnTo>
                <a:lnTo>
                  <a:pt x="704" y="160"/>
                </a:lnTo>
                <a:lnTo>
                  <a:pt x="739" y="156"/>
                </a:lnTo>
                <a:lnTo>
                  <a:pt x="771" y="156"/>
                </a:lnTo>
                <a:lnTo>
                  <a:pt x="771" y="156"/>
                </a:lnTo>
                <a:lnTo>
                  <a:pt x="806" y="156"/>
                </a:lnTo>
                <a:lnTo>
                  <a:pt x="841" y="160"/>
                </a:lnTo>
                <a:lnTo>
                  <a:pt x="873" y="167"/>
                </a:lnTo>
                <a:lnTo>
                  <a:pt x="904" y="175"/>
                </a:lnTo>
                <a:lnTo>
                  <a:pt x="933" y="187"/>
                </a:lnTo>
                <a:lnTo>
                  <a:pt x="960" y="198"/>
                </a:lnTo>
                <a:lnTo>
                  <a:pt x="987" y="214"/>
                </a:lnTo>
                <a:lnTo>
                  <a:pt x="1010" y="229"/>
                </a:lnTo>
                <a:lnTo>
                  <a:pt x="1033" y="248"/>
                </a:lnTo>
                <a:lnTo>
                  <a:pt x="1052" y="267"/>
                </a:lnTo>
                <a:lnTo>
                  <a:pt x="1068" y="289"/>
                </a:lnTo>
                <a:lnTo>
                  <a:pt x="1083" y="310"/>
                </a:lnTo>
                <a:lnTo>
                  <a:pt x="1095" y="335"/>
                </a:lnTo>
                <a:lnTo>
                  <a:pt x="1102" y="358"/>
                </a:lnTo>
                <a:lnTo>
                  <a:pt x="1108" y="383"/>
                </a:lnTo>
                <a:lnTo>
                  <a:pt x="1110" y="410"/>
                </a:lnTo>
                <a:lnTo>
                  <a:pt x="435" y="410"/>
                </a:lnTo>
                <a:close/>
                <a:moveTo>
                  <a:pt x="773" y="0"/>
                </a:moveTo>
                <a:lnTo>
                  <a:pt x="773" y="0"/>
                </a:lnTo>
                <a:lnTo>
                  <a:pt x="729" y="0"/>
                </a:lnTo>
                <a:lnTo>
                  <a:pt x="685" y="6"/>
                </a:lnTo>
                <a:lnTo>
                  <a:pt x="641" y="13"/>
                </a:lnTo>
                <a:lnTo>
                  <a:pt x="596" y="27"/>
                </a:lnTo>
                <a:lnTo>
                  <a:pt x="596" y="27"/>
                </a:lnTo>
                <a:lnTo>
                  <a:pt x="567" y="35"/>
                </a:lnTo>
                <a:lnTo>
                  <a:pt x="541" y="46"/>
                </a:lnTo>
                <a:lnTo>
                  <a:pt x="512" y="58"/>
                </a:lnTo>
                <a:lnTo>
                  <a:pt x="485" y="73"/>
                </a:lnTo>
                <a:lnTo>
                  <a:pt x="460" y="89"/>
                </a:lnTo>
                <a:lnTo>
                  <a:pt x="435" y="108"/>
                </a:lnTo>
                <a:lnTo>
                  <a:pt x="410" y="125"/>
                </a:lnTo>
                <a:lnTo>
                  <a:pt x="387" y="146"/>
                </a:lnTo>
                <a:lnTo>
                  <a:pt x="365" y="167"/>
                </a:lnTo>
                <a:lnTo>
                  <a:pt x="344" y="189"/>
                </a:lnTo>
                <a:lnTo>
                  <a:pt x="327" y="212"/>
                </a:lnTo>
                <a:lnTo>
                  <a:pt x="310" y="235"/>
                </a:lnTo>
                <a:lnTo>
                  <a:pt x="294" y="260"/>
                </a:lnTo>
                <a:lnTo>
                  <a:pt x="281" y="283"/>
                </a:lnTo>
                <a:lnTo>
                  <a:pt x="271" y="308"/>
                </a:lnTo>
                <a:lnTo>
                  <a:pt x="262" y="333"/>
                </a:lnTo>
                <a:lnTo>
                  <a:pt x="262" y="333"/>
                </a:lnTo>
                <a:lnTo>
                  <a:pt x="212" y="362"/>
                </a:lnTo>
                <a:lnTo>
                  <a:pt x="187" y="379"/>
                </a:lnTo>
                <a:lnTo>
                  <a:pt x="163" y="394"/>
                </a:lnTo>
                <a:lnTo>
                  <a:pt x="138" y="412"/>
                </a:lnTo>
                <a:lnTo>
                  <a:pt x="117" y="431"/>
                </a:lnTo>
                <a:lnTo>
                  <a:pt x="98" y="452"/>
                </a:lnTo>
                <a:lnTo>
                  <a:pt x="79" y="473"/>
                </a:lnTo>
                <a:lnTo>
                  <a:pt x="79" y="473"/>
                </a:lnTo>
                <a:lnTo>
                  <a:pt x="61" y="496"/>
                </a:lnTo>
                <a:lnTo>
                  <a:pt x="48" y="519"/>
                </a:lnTo>
                <a:lnTo>
                  <a:pt x="35" y="544"/>
                </a:lnTo>
                <a:lnTo>
                  <a:pt x="23" y="569"/>
                </a:lnTo>
                <a:lnTo>
                  <a:pt x="15" y="596"/>
                </a:lnTo>
                <a:lnTo>
                  <a:pt x="8" y="625"/>
                </a:lnTo>
                <a:lnTo>
                  <a:pt x="4" y="652"/>
                </a:lnTo>
                <a:lnTo>
                  <a:pt x="0" y="681"/>
                </a:lnTo>
                <a:lnTo>
                  <a:pt x="0" y="708"/>
                </a:lnTo>
                <a:lnTo>
                  <a:pt x="0" y="737"/>
                </a:lnTo>
                <a:lnTo>
                  <a:pt x="4" y="766"/>
                </a:lnTo>
                <a:lnTo>
                  <a:pt x="8" y="793"/>
                </a:lnTo>
                <a:lnTo>
                  <a:pt x="13" y="820"/>
                </a:lnTo>
                <a:lnTo>
                  <a:pt x="23" y="847"/>
                </a:lnTo>
                <a:lnTo>
                  <a:pt x="33" y="873"/>
                </a:lnTo>
                <a:lnTo>
                  <a:pt x="44" y="898"/>
                </a:lnTo>
                <a:lnTo>
                  <a:pt x="44" y="898"/>
                </a:lnTo>
                <a:lnTo>
                  <a:pt x="54" y="920"/>
                </a:lnTo>
                <a:lnTo>
                  <a:pt x="67" y="939"/>
                </a:lnTo>
                <a:lnTo>
                  <a:pt x="81" y="956"/>
                </a:lnTo>
                <a:lnTo>
                  <a:pt x="96" y="974"/>
                </a:lnTo>
                <a:lnTo>
                  <a:pt x="111" y="991"/>
                </a:lnTo>
                <a:lnTo>
                  <a:pt x="129" y="1006"/>
                </a:lnTo>
                <a:lnTo>
                  <a:pt x="146" y="1022"/>
                </a:lnTo>
                <a:lnTo>
                  <a:pt x="165" y="1037"/>
                </a:lnTo>
                <a:lnTo>
                  <a:pt x="185" y="1050"/>
                </a:lnTo>
                <a:lnTo>
                  <a:pt x="204" y="1062"/>
                </a:lnTo>
                <a:lnTo>
                  <a:pt x="248" y="1085"/>
                </a:lnTo>
                <a:lnTo>
                  <a:pt x="292" y="1102"/>
                </a:lnTo>
                <a:lnTo>
                  <a:pt x="339" y="1118"/>
                </a:lnTo>
                <a:lnTo>
                  <a:pt x="339" y="1118"/>
                </a:lnTo>
                <a:lnTo>
                  <a:pt x="350" y="1124"/>
                </a:lnTo>
                <a:lnTo>
                  <a:pt x="362" y="1135"/>
                </a:lnTo>
                <a:lnTo>
                  <a:pt x="367" y="1141"/>
                </a:lnTo>
                <a:lnTo>
                  <a:pt x="371" y="1149"/>
                </a:lnTo>
                <a:lnTo>
                  <a:pt x="375" y="1158"/>
                </a:lnTo>
                <a:lnTo>
                  <a:pt x="377" y="1166"/>
                </a:lnTo>
                <a:lnTo>
                  <a:pt x="377" y="1245"/>
                </a:lnTo>
                <a:lnTo>
                  <a:pt x="469" y="1245"/>
                </a:lnTo>
                <a:lnTo>
                  <a:pt x="471" y="3053"/>
                </a:lnTo>
                <a:lnTo>
                  <a:pt x="471" y="3053"/>
                </a:lnTo>
                <a:lnTo>
                  <a:pt x="477" y="3071"/>
                </a:lnTo>
                <a:lnTo>
                  <a:pt x="487" y="3086"/>
                </a:lnTo>
                <a:lnTo>
                  <a:pt x="494" y="3101"/>
                </a:lnTo>
                <a:lnTo>
                  <a:pt x="506" y="3115"/>
                </a:lnTo>
                <a:lnTo>
                  <a:pt x="529" y="3144"/>
                </a:lnTo>
                <a:lnTo>
                  <a:pt x="556" y="3169"/>
                </a:lnTo>
                <a:lnTo>
                  <a:pt x="587" y="3192"/>
                </a:lnTo>
                <a:lnTo>
                  <a:pt x="602" y="3201"/>
                </a:lnTo>
                <a:lnTo>
                  <a:pt x="619" y="3211"/>
                </a:lnTo>
                <a:lnTo>
                  <a:pt x="637" y="3219"/>
                </a:lnTo>
                <a:lnTo>
                  <a:pt x="654" y="3224"/>
                </a:lnTo>
                <a:lnTo>
                  <a:pt x="671" y="3230"/>
                </a:lnTo>
                <a:lnTo>
                  <a:pt x="689" y="3232"/>
                </a:lnTo>
                <a:lnTo>
                  <a:pt x="827" y="3132"/>
                </a:lnTo>
                <a:lnTo>
                  <a:pt x="833" y="3126"/>
                </a:lnTo>
                <a:lnTo>
                  <a:pt x="1002" y="3005"/>
                </a:lnTo>
                <a:lnTo>
                  <a:pt x="983" y="2978"/>
                </a:lnTo>
                <a:lnTo>
                  <a:pt x="983" y="2824"/>
                </a:lnTo>
                <a:lnTo>
                  <a:pt x="1029" y="2767"/>
                </a:lnTo>
                <a:lnTo>
                  <a:pt x="1035" y="2563"/>
                </a:lnTo>
                <a:lnTo>
                  <a:pt x="895" y="2447"/>
                </a:lnTo>
                <a:lnTo>
                  <a:pt x="893" y="2313"/>
                </a:lnTo>
                <a:lnTo>
                  <a:pt x="1021" y="2191"/>
                </a:lnTo>
                <a:lnTo>
                  <a:pt x="995" y="2166"/>
                </a:lnTo>
                <a:lnTo>
                  <a:pt x="991" y="1974"/>
                </a:lnTo>
                <a:lnTo>
                  <a:pt x="1098" y="1872"/>
                </a:lnTo>
                <a:lnTo>
                  <a:pt x="1021" y="1782"/>
                </a:lnTo>
                <a:lnTo>
                  <a:pt x="1029" y="1610"/>
                </a:lnTo>
                <a:lnTo>
                  <a:pt x="1131" y="1526"/>
                </a:lnTo>
                <a:lnTo>
                  <a:pt x="1131" y="1245"/>
                </a:lnTo>
                <a:lnTo>
                  <a:pt x="1181" y="1245"/>
                </a:lnTo>
                <a:lnTo>
                  <a:pt x="1181" y="1166"/>
                </a:lnTo>
                <a:lnTo>
                  <a:pt x="1181" y="1166"/>
                </a:lnTo>
                <a:lnTo>
                  <a:pt x="1183" y="1158"/>
                </a:lnTo>
                <a:lnTo>
                  <a:pt x="1185" y="1151"/>
                </a:lnTo>
                <a:lnTo>
                  <a:pt x="1189" y="1143"/>
                </a:lnTo>
                <a:lnTo>
                  <a:pt x="1193" y="1137"/>
                </a:lnTo>
                <a:lnTo>
                  <a:pt x="1204" y="1127"/>
                </a:lnTo>
                <a:lnTo>
                  <a:pt x="1214" y="1122"/>
                </a:lnTo>
                <a:lnTo>
                  <a:pt x="1214" y="1122"/>
                </a:lnTo>
                <a:lnTo>
                  <a:pt x="1264" y="1110"/>
                </a:lnTo>
                <a:lnTo>
                  <a:pt x="1287" y="1104"/>
                </a:lnTo>
                <a:lnTo>
                  <a:pt x="1308" y="1095"/>
                </a:lnTo>
                <a:lnTo>
                  <a:pt x="1308" y="1095"/>
                </a:lnTo>
                <a:lnTo>
                  <a:pt x="1333" y="1085"/>
                </a:lnTo>
                <a:lnTo>
                  <a:pt x="1356" y="1074"/>
                </a:lnTo>
                <a:lnTo>
                  <a:pt x="1379" y="1060"/>
                </a:lnTo>
                <a:lnTo>
                  <a:pt x="1400" y="1045"/>
                </a:lnTo>
                <a:lnTo>
                  <a:pt x="1420" y="1029"/>
                </a:lnTo>
                <a:lnTo>
                  <a:pt x="1439" y="1012"/>
                </a:lnTo>
                <a:lnTo>
                  <a:pt x="1456" y="995"/>
                </a:lnTo>
                <a:lnTo>
                  <a:pt x="1474" y="975"/>
                </a:lnTo>
                <a:lnTo>
                  <a:pt x="1487" y="956"/>
                </a:lnTo>
                <a:lnTo>
                  <a:pt x="1502" y="935"/>
                </a:lnTo>
                <a:lnTo>
                  <a:pt x="1514" y="914"/>
                </a:lnTo>
                <a:lnTo>
                  <a:pt x="1526" y="893"/>
                </a:lnTo>
                <a:lnTo>
                  <a:pt x="1535" y="872"/>
                </a:lnTo>
                <a:lnTo>
                  <a:pt x="1543" y="848"/>
                </a:lnTo>
                <a:lnTo>
                  <a:pt x="1551" y="827"/>
                </a:lnTo>
                <a:lnTo>
                  <a:pt x="1558" y="806"/>
                </a:lnTo>
                <a:lnTo>
                  <a:pt x="1558" y="806"/>
                </a:lnTo>
                <a:lnTo>
                  <a:pt x="1560" y="777"/>
                </a:lnTo>
                <a:lnTo>
                  <a:pt x="1562" y="748"/>
                </a:lnTo>
                <a:lnTo>
                  <a:pt x="1564" y="721"/>
                </a:lnTo>
                <a:lnTo>
                  <a:pt x="1562" y="695"/>
                </a:lnTo>
                <a:lnTo>
                  <a:pt x="1558" y="668"/>
                </a:lnTo>
                <a:lnTo>
                  <a:pt x="1554" y="643"/>
                </a:lnTo>
                <a:lnTo>
                  <a:pt x="1549" y="616"/>
                </a:lnTo>
                <a:lnTo>
                  <a:pt x="1541" y="591"/>
                </a:lnTo>
                <a:lnTo>
                  <a:pt x="1531" y="566"/>
                </a:lnTo>
                <a:lnTo>
                  <a:pt x="1520" y="541"/>
                </a:lnTo>
                <a:lnTo>
                  <a:pt x="1506" y="518"/>
                </a:lnTo>
                <a:lnTo>
                  <a:pt x="1493" y="494"/>
                </a:lnTo>
                <a:lnTo>
                  <a:pt x="1477" y="471"/>
                </a:lnTo>
                <a:lnTo>
                  <a:pt x="1460" y="450"/>
                </a:lnTo>
                <a:lnTo>
                  <a:pt x="1441" y="429"/>
                </a:lnTo>
                <a:lnTo>
                  <a:pt x="1420" y="408"/>
                </a:lnTo>
                <a:lnTo>
                  <a:pt x="1420" y="408"/>
                </a:lnTo>
                <a:lnTo>
                  <a:pt x="1383" y="379"/>
                </a:lnTo>
                <a:lnTo>
                  <a:pt x="1352" y="356"/>
                </a:lnTo>
                <a:lnTo>
                  <a:pt x="1293" y="314"/>
                </a:lnTo>
                <a:lnTo>
                  <a:pt x="1293" y="314"/>
                </a:lnTo>
                <a:lnTo>
                  <a:pt x="1277" y="292"/>
                </a:lnTo>
                <a:lnTo>
                  <a:pt x="1264" y="269"/>
                </a:lnTo>
                <a:lnTo>
                  <a:pt x="1235" y="221"/>
                </a:lnTo>
                <a:lnTo>
                  <a:pt x="1218" y="198"/>
                </a:lnTo>
                <a:lnTo>
                  <a:pt x="1200" y="177"/>
                </a:lnTo>
                <a:lnTo>
                  <a:pt x="1179" y="156"/>
                </a:lnTo>
                <a:lnTo>
                  <a:pt x="1154" y="135"/>
                </a:lnTo>
                <a:lnTo>
                  <a:pt x="1154" y="135"/>
                </a:lnTo>
                <a:lnTo>
                  <a:pt x="1135" y="119"/>
                </a:lnTo>
                <a:lnTo>
                  <a:pt x="1116" y="106"/>
                </a:lnTo>
                <a:lnTo>
                  <a:pt x="1095" y="90"/>
                </a:lnTo>
                <a:lnTo>
                  <a:pt x="1073" y="77"/>
                </a:lnTo>
                <a:lnTo>
                  <a:pt x="1027" y="54"/>
                </a:lnTo>
                <a:lnTo>
                  <a:pt x="979" y="35"/>
                </a:lnTo>
                <a:lnTo>
                  <a:pt x="929" y="19"/>
                </a:lnTo>
                <a:lnTo>
                  <a:pt x="877" y="8"/>
                </a:lnTo>
                <a:lnTo>
                  <a:pt x="825" y="2"/>
                </a:lnTo>
                <a:lnTo>
                  <a:pt x="800" y="0"/>
                </a:lnTo>
                <a:lnTo>
                  <a:pt x="773" y="0"/>
                </a:lnTo>
                <a:close/>
              </a:path>
            </a:pathLst>
          </a:custGeom>
          <a:solidFill>
            <a:srgbClr val="FFFFF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sz="1800" dirty="0"/>
          </a:p>
        </p:txBody>
      </p:sp>
      <p:sp>
        <p:nvSpPr>
          <p:cNvPr id="202" name="Freeform 201">
            <a:extLst>
              <a:ext uri="{C183D7F6-B498-43B3-948B-1728B52AA6E4}">
                <adec:decorative xmlns:adec="http://schemas.microsoft.com/office/drawing/2017/decorative" xmlns="" val="1"/>
              </a:ext>
            </a:extLst>
          </p:cNvPr>
          <p:cNvSpPr/>
          <p:nvPr userDrawn="1"/>
        </p:nvSpPr>
        <p:spPr bwMode="auto">
          <a:xfrm rot="19800000">
            <a:off x="-153848" y="5846362"/>
            <a:ext cx="2289071" cy="877311"/>
          </a:xfrm>
          <a:custGeom>
            <a:avLst/>
            <a:gdLst>
              <a:gd name="connsiteX0" fmla="*/ 2289071 w 2289071"/>
              <a:gd name="connsiteY0" fmla="*/ 0 h 877311"/>
              <a:gd name="connsiteX1" fmla="*/ 2289071 w 2289071"/>
              <a:gd name="connsiteY1" fmla="*/ 877311 h 877311"/>
              <a:gd name="connsiteX2" fmla="*/ 745846 w 2289071"/>
              <a:gd name="connsiteY2" fmla="*/ 877311 h 877311"/>
              <a:gd name="connsiteX3" fmla="*/ 0 w 2289071"/>
              <a:gd name="connsiteY3" fmla="*/ 446696 h 877311"/>
              <a:gd name="connsiteX4" fmla="*/ 257900 w 2289071"/>
              <a:gd name="connsiteY4" fmla="*/ 0 h 877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9071" h="877311">
                <a:moveTo>
                  <a:pt x="2289071" y="0"/>
                </a:moveTo>
                <a:lnTo>
                  <a:pt x="2289071" y="877311"/>
                </a:lnTo>
                <a:lnTo>
                  <a:pt x="745846" y="877311"/>
                </a:lnTo>
                <a:lnTo>
                  <a:pt x="0" y="446696"/>
                </a:lnTo>
                <a:lnTo>
                  <a:pt x="257900" y="0"/>
                </a:lnTo>
                <a:close/>
              </a:path>
            </a:pathLst>
          </a:custGeom>
          <a:solidFill>
            <a:srgbClr val="16578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pitchFamily="-97" charset="0"/>
            </a:endParaRPr>
          </a:p>
        </p:txBody>
      </p:sp>
      <p:sp>
        <p:nvSpPr>
          <p:cNvPr id="69" name="Oval 68">
            <a:extLst>
              <a:ext uri="{C183D7F6-B498-43B3-948B-1728B52AA6E4}">
                <adec:decorative xmlns:adec="http://schemas.microsoft.com/office/drawing/2017/decorative" xmlns="" val="1"/>
              </a:ext>
            </a:extLst>
          </p:cNvPr>
          <p:cNvSpPr/>
          <p:nvPr/>
        </p:nvSpPr>
        <p:spPr bwMode="auto">
          <a:xfrm rot="3600000">
            <a:off x="257636" y="4722278"/>
            <a:ext cx="442333" cy="442333"/>
          </a:xfrm>
          <a:prstGeom prst="ellipse">
            <a:avLst/>
          </a:prstGeom>
          <a:solidFill>
            <a:srgbClr val="93B1CC">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pitchFamily="-97" charset="0"/>
            </a:endParaRPr>
          </a:p>
        </p:txBody>
      </p:sp>
      <p:sp>
        <p:nvSpPr>
          <p:cNvPr id="70" name="Freeform 70">
            <a:extLst>
              <a:ext uri="{C183D7F6-B498-43B3-948B-1728B52AA6E4}">
                <adec:decorative xmlns:adec="http://schemas.microsoft.com/office/drawing/2017/decorative" xmlns="" val="1"/>
              </a:ext>
            </a:extLst>
          </p:cNvPr>
          <p:cNvSpPr>
            <a:spLocks/>
          </p:cNvSpPr>
          <p:nvPr/>
        </p:nvSpPr>
        <p:spPr bwMode="auto">
          <a:xfrm rot="3600000">
            <a:off x="355093" y="4786584"/>
            <a:ext cx="247418" cy="313720"/>
          </a:xfrm>
          <a:custGeom>
            <a:avLst/>
            <a:gdLst/>
            <a:ahLst/>
            <a:cxnLst>
              <a:cxn ang="0">
                <a:pos x="233" y="2025"/>
              </a:cxn>
              <a:cxn ang="0">
                <a:pos x="153" y="2157"/>
              </a:cxn>
              <a:cxn ang="0">
                <a:pos x="91" y="2289"/>
              </a:cxn>
              <a:cxn ang="0">
                <a:pos x="47" y="2421"/>
              </a:cxn>
              <a:cxn ang="0">
                <a:pos x="18" y="2554"/>
              </a:cxn>
              <a:cxn ang="0">
                <a:pos x="3" y="2684"/>
              </a:cxn>
              <a:cxn ang="0">
                <a:pos x="0" y="2813"/>
              </a:cxn>
              <a:cxn ang="0">
                <a:pos x="16" y="3000"/>
              </a:cxn>
              <a:cxn ang="0">
                <a:pos x="69" y="3237"/>
              </a:cxn>
              <a:cxn ang="0">
                <a:pos x="144" y="3452"/>
              </a:cxn>
              <a:cxn ang="0">
                <a:pos x="232" y="3641"/>
              </a:cxn>
              <a:cxn ang="0">
                <a:pos x="320" y="3797"/>
              </a:cxn>
              <a:cxn ang="0">
                <a:pos x="457" y="3657"/>
              </a:cxn>
              <a:cxn ang="0">
                <a:pos x="958" y="3107"/>
              </a:cxn>
              <a:cxn ang="0">
                <a:pos x="1671" y="2284"/>
              </a:cxn>
              <a:cxn ang="0">
                <a:pos x="2242" y="1590"/>
              </a:cxn>
              <a:cxn ang="0">
                <a:pos x="2483" y="1276"/>
              </a:cxn>
              <a:cxn ang="0">
                <a:pos x="2600" y="1107"/>
              </a:cxn>
              <a:cxn ang="0">
                <a:pos x="2508" y="1277"/>
              </a:cxn>
              <a:cxn ang="0">
                <a:pos x="2271" y="1649"/>
              </a:cxn>
              <a:cxn ang="0">
                <a:pos x="1982" y="2047"/>
              </a:cxn>
              <a:cxn ang="0">
                <a:pos x="1667" y="2449"/>
              </a:cxn>
              <a:cxn ang="0">
                <a:pos x="1195" y="3017"/>
              </a:cxn>
              <a:cxn ang="0">
                <a:pos x="605" y="3705"/>
              </a:cxn>
              <a:cxn ang="0">
                <a:pos x="588" y="3796"/>
              </a:cxn>
              <a:cxn ang="0">
                <a:pos x="771" y="3843"/>
              </a:cxn>
              <a:cxn ang="0">
                <a:pos x="953" y="3870"/>
              </a:cxn>
              <a:cxn ang="0">
                <a:pos x="1132" y="3880"/>
              </a:cxn>
              <a:cxn ang="0">
                <a:pos x="1308" y="3870"/>
              </a:cxn>
              <a:cxn ang="0">
                <a:pos x="1479" y="3844"/>
              </a:cxn>
              <a:cxn ang="0">
                <a:pos x="1644" y="3802"/>
              </a:cxn>
              <a:cxn ang="0">
                <a:pos x="1802" y="3744"/>
              </a:cxn>
              <a:cxn ang="0">
                <a:pos x="1952" y="3672"/>
              </a:cxn>
              <a:cxn ang="0">
                <a:pos x="2091" y="3586"/>
              </a:cxn>
              <a:cxn ang="0">
                <a:pos x="2219" y="3488"/>
              </a:cxn>
              <a:cxn ang="0">
                <a:pos x="2336" y="3378"/>
              </a:cxn>
              <a:cxn ang="0">
                <a:pos x="2439" y="3257"/>
              </a:cxn>
              <a:cxn ang="0">
                <a:pos x="2526" y="3125"/>
              </a:cxn>
              <a:cxn ang="0">
                <a:pos x="2598" y="2985"/>
              </a:cxn>
              <a:cxn ang="0">
                <a:pos x="2652" y="2835"/>
              </a:cxn>
              <a:cxn ang="0">
                <a:pos x="2680" y="2719"/>
              </a:cxn>
              <a:cxn ang="0">
                <a:pos x="2761" y="2275"/>
              </a:cxn>
              <a:cxn ang="0">
                <a:pos x="2898" y="1359"/>
              </a:cxn>
              <a:cxn ang="0">
                <a:pos x="2998" y="560"/>
              </a:cxn>
              <a:cxn ang="0">
                <a:pos x="3060" y="0"/>
              </a:cxn>
              <a:cxn ang="0">
                <a:pos x="2980" y="148"/>
              </a:cxn>
              <a:cxn ang="0">
                <a:pos x="2871" y="282"/>
              </a:cxn>
              <a:cxn ang="0">
                <a:pos x="2737" y="405"/>
              </a:cxn>
              <a:cxn ang="0">
                <a:pos x="2582" y="520"/>
              </a:cxn>
              <a:cxn ang="0">
                <a:pos x="2408" y="628"/>
              </a:cxn>
              <a:cxn ang="0">
                <a:pos x="2120" y="782"/>
              </a:cxn>
              <a:cxn ang="0">
                <a:pos x="1601" y="1035"/>
              </a:cxn>
              <a:cxn ang="0">
                <a:pos x="1177" y="1251"/>
              </a:cxn>
              <a:cxn ang="0">
                <a:pos x="972" y="1370"/>
              </a:cxn>
              <a:cxn ang="0">
                <a:pos x="776" y="1497"/>
              </a:cxn>
              <a:cxn ang="0">
                <a:pos x="594" y="1638"/>
              </a:cxn>
              <a:cxn ang="0">
                <a:pos x="427" y="1791"/>
              </a:cxn>
              <a:cxn ang="0">
                <a:pos x="279" y="1961"/>
              </a:cxn>
            </a:cxnLst>
            <a:rect l="0" t="0" r="r" b="b"/>
            <a:pathLst>
              <a:path w="3060" h="3880">
                <a:moveTo>
                  <a:pt x="279" y="1961"/>
                </a:moveTo>
                <a:lnTo>
                  <a:pt x="279" y="1961"/>
                </a:lnTo>
                <a:lnTo>
                  <a:pt x="256" y="1992"/>
                </a:lnTo>
                <a:lnTo>
                  <a:pt x="233" y="2025"/>
                </a:lnTo>
                <a:lnTo>
                  <a:pt x="211" y="2058"/>
                </a:lnTo>
                <a:lnTo>
                  <a:pt x="190" y="2091"/>
                </a:lnTo>
                <a:lnTo>
                  <a:pt x="171" y="2124"/>
                </a:lnTo>
                <a:lnTo>
                  <a:pt x="153" y="2157"/>
                </a:lnTo>
                <a:lnTo>
                  <a:pt x="136" y="2189"/>
                </a:lnTo>
                <a:lnTo>
                  <a:pt x="121" y="2223"/>
                </a:lnTo>
                <a:lnTo>
                  <a:pt x="105" y="2256"/>
                </a:lnTo>
                <a:lnTo>
                  <a:pt x="91" y="2289"/>
                </a:lnTo>
                <a:lnTo>
                  <a:pt x="79" y="2322"/>
                </a:lnTo>
                <a:lnTo>
                  <a:pt x="67" y="2356"/>
                </a:lnTo>
                <a:lnTo>
                  <a:pt x="57" y="2388"/>
                </a:lnTo>
                <a:lnTo>
                  <a:pt x="47" y="2421"/>
                </a:lnTo>
                <a:lnTo>
                  <a:pt x="38" y="2455"/>
                </a:lnTo>
                <a:lnTo>
                  <a:pt x="30" y="2487"/>
                </a:lnTo>
                <a:lnTo>
                  <a:pt x="24" y="2520"/>
                </a:lnTo>
                <a:lnTo>
                  <a:pt x="18" y="2554"/>
                </a:lnTo>
                <a:lnTo>
                  <a:pt x="13" y="2586"/>
                </a:lnTo>
                <a:lnTo>
                  <a:pt x="9" y="2619"/>
                </a:lnTo>
                <a:lnTo>
                  <a:pt x="5" y="2652"/>
                </a:lnTo>
                <a:lnTo>
                  <a:pt x="3" y="2684"/>
                </a:lnTo>
                <a:lnTo>
                  <a:pt x="1" y="2716"/>
                </a:lnTo>
                <a:lnTo>
                  <a:pt x="0" y="2748"/>
                </a:lnTo>
                <a:lnTo>
                  <a:pt x="0" y="2780"/>
                </a:lnTo>
                <a:lnTo>
                  <a:pt x="0" y="2813"/>
                </a:lnTo>
                <a:lnTo>
                  <a:pt x="1" y="2844"/>
                </a:lnTo>
                <a:lnTo>
                  <a:pt x="3" y="2876"/>
                </a:lnTo>
                <a:lnTo>
                  <a:pt x="9" y="2938"/>
                </a:lnTo>
                <a:lnTo>
                  <a:pt x="16" y="3000"/>
                </a:lnTo>
                <a:lnTo>
                  <a:pt x="26" y="3061"/>
                </a:lnTo>
                <a:lnTo>
                  <a:pt x="39" y="3121"/>
                </a:lnTo>
                <a:lnTo>
                  <a:pt x="52" y="3179"/>
                </a:lnTo>
                <a:lnTo>
                  <a:pt x="69" y="3237"/>
                </a:lnTo>
                <a:lnTo>
                  <a:pt x="86" y="3292"/>
                </a:lnTo>
                <a:lnTo>
                  <a:pt x="103" y="3347"/>
                </a:lnTo>
                <a:lnTo>
                  <a:pt x="123" y="3400"/>
                </a:lnTo>
                <a:lnTo>
                  <a:pt x="144" y="3452"/>
                </a:lnTo>
                <a:lnTo>
                  <a:pt x="165" y="3502"/>
                </a:lnTo>
                <a:lnTo>
                  <a:pt x="187" y="3550"/>
                </a:lnTo>
                <a:lnTo>
                  <a:pt x="209" y="3596"/>
                </a:lnTo>
                <a:lnTo>
                  <a:pt x="232" y="3641"/>
                </a:lnTo>
                <a:lnTo>
                  <a:pt x="253" y="3683"/>
                </a:lnTo>
                <a:lnTo>
                  <a:pt x="276" y="3723"/>
                </a:lnTo>
                <a:lnTo>
                  <a:pt x="298" y="3761"/>
                </a:lnTo>
                <a:lnTo>
                  <a:pt x="320" y="3797"/>
                </a:lnTo>
                <a:lnTo>
                  <a:pt x="320" y="3797"/>
                </a:lnTo>
                <a:lnTo>
                  <a:pt x="359" y="3758"/>
                </a:lnTo>
                <a:lnTo>
                  <a:pt x="405" y="3711"/>
                </a:lnTo>
                <a:lnTo>
                  <a:pt x="457" y="3657"/>
                </a:lnTo>
                <a:lnTo>
                  <a:pt x="515" y="3596"/>
                </a:lnTo>
                <a:lnTo>
                  <a:pt x="647" y="3453"/>
                </a:lnTo>
                <a:lnTo>
                  <a:pt x="795" y="3289"/>
                </a:lnTo>
                <a:lnTo>
                  <a:pt x="958" y="3107"/>
                </a:lnTo>
                <a:lnTo>
                  <a:pt x="1130" y="2912"/>
                </a:lnTo>
                <a:lnTo>
                  <a:pt x="1309" y="2707"/>
                </a:lnTo>
                <a:lnTo>
                  <a:pt x="1491" y="2496"/>
                </a:lnTo>
                <a:lnTo>
                  <a:pt x="1671" y="2284"/>
                </a:lnTo>
                <a:lnTo>
                  <a:pt x="1848" y="2074"/>
                </a:lnTo>
                <a:lnTo>
                  <a:pt x="2015" y="1871"/>
                </a:lnTo>
                <a:lnTo>
                  <a:pt x="2170" y="1680"/>
                </a:lnTo>
                <a:lnTo>
                  <a:pt x="2242" y="1590"/>
                </a:lnTo>
                <a:lnTo>
                  <a:pt x="2311" y="1504"/>
                </a:lnTo>
                <a:lnTo>
                  <a:pt x="2374" y="1423"/>
                </a:lnTo>
                <a:lnTo>
                  <a:pt x="2431" y="1347"/>
                </a:lnTo>
                <a:lnTo>
                  <a:pt x="2483" y="1276"/>
                </a:lnTo>
                <a:lnTo>
                  <a:pt x="2529" y="1213"/>
                </a:lnTo>
                <a:lnTo>
                  <a:pt x="2567" y="1156"/>
                </a:lnTo>
                <a:lnTo>
                  <a:pt x="2600" y="1107"/>
                </a:lnTo>
                <a:lnTo>
                  <a:pt x="2600" y="1107"/>
                </a:lnTo>
                <a:lnTo>
                  <a:pt x="2578" y="1148"/>
                </a:lnTo>
                <a:lnTo>
                  <a:pt x="2557" y="1190"/>
                </a:lnTo>
                <a:lnTo>
                  <a:pt x="2533" y="1233"/>
                </a:lnTo>
                <a:lnTo>
                  <a:pt x="2508" y="1277"/>
                </a:lnTo>
                <a:lnTo>
                  <a:pt x="2454" y="1367"/>
                </a:lnTo>
                <a:lnTo>
                  <a:pt x="2397" y="1459"/>
                </a:lnTo>
                <a:lnTo>
                  <a:pt x="2336" y="1554"/>
                </a:lnTo>
                <a:lnTo>
                  <a:pt x="2271" y="1649"/>
                </a:lnTo>
                <a:lnTo>
                  <a:pt x="2202" y="1747"/>
                </a:lnTo>
                <a:lnTo>
                  <a:pt x="2131" y="1846"/>
                </a:lnTo>
                <a:lnTo>
                  <a:pt x="2057" y="1947"/>
                </a:lnTo>
                <a:lnTo>
                  <a:pt x="1982" y="2047"/>
                </a:lnTo>
                <a:lnTo>
                  <a:pt x="1905" y="2148"/>
                </a:lnTo>
                <a:lnTo>
                  <a:pt x="1827" y="2249"/>
                </a:lnTo>
                <a:lnTo>
                  <a:pt x="1747" y="2349"/>
                </a:lnTo>
                <a:lnTo>
                  <a:pt x="1667" y="2449"/>
                </a:lnTo>
                <a:lnTo>
                  <a:pt x="1587" y="2548"/>
                </a:lnTo>
                <a:lnTo>
                  <a:pt x="1507" y="2646"/>
                </a:lnTo>
                <a:lnTo>
                  <a:pt x="1348" y="2835"/>
                </a:lnTo>
                <a:lnTo>
                  <a:pt x="1195" y="3017"/>
                </a:lnTo>
                <a:lnTo>
                  <a:pt x="1049" y="3188"/>
                </a:lnTo>
                <a:lnTo>
                  <a:pt x="915" y="3344"/>
                </a:lnTo>
                <a:lnTo>
                  <a:pt x="689" y="3605"/>
                </a:lnTo>
                <a:lnTo>
                  <a:pt x="605" y="3705"/>
                </a:lnTo>
                <a:lnTo>
                  <a:pt x="571" y="3746"/>
                </a:lnTo>
                <a:lnTo>
                  <a:pt x="543" y="3781"/>
                </a:lnTo>
                <a:lnTo>
                  <a:pt x="543" y="3781"/>
                </a:lnTo>
                <a:lnTo>
                  <a:pt x="588" y="3796"/>
                </a:lnTo>
                <a:lnTo>
                  <a:pt x="634" y="3809"/>
                </a:lnTo>
                <a:lnTo>
                  <a:pt x="680" y="3822"/>
                </a:lnTo>
                <a:lnTo>
                  <a:pt x="725" y="3833"/>
                </a:lnTo>
                <a:lnTo>
                  <a:pt x="771" y="3843"/>
                </a:lnTo>
                <a:lnTo>
                  <a:pt x="817" y="3852"/>
                </a:lnTo>
                <a:lnTo>
                  <a:pt x="862" y="3859"/>
                </a:lnTo>
                <a:lnTo>
                  <a:pt x="907" y="3866"/>
                </a:lnTo>
                <a:lnTo>
                  <a:pt x="953" y="3870"/>
                </a:lnTo>
                <a:lnTo>
                  <a:pt x="997" y="3875"/>
                </a:lnTo>
                <a:lnTo>
                  <a:pt x="1043" y="3878"/>
                </a:lnTo>
                <a:lnTo>
                  <a:pt x="1087" y="3879"/>
                </a:lnTo>
                <a:lnTo>
                  <a:pt x="1132" y="3880"/>
                </a:lnTo>
                <a:lnTo>
                  <a:pt x="1177" y="3879"/>
                </a:lnTo>
                <a:lnTo>
                  <a:pt x="1220" y="3877"/>
                </a:lnTo>
                <a:lnTo>
                  <a:pt x="1265" y="3875"/>
                </a:lnTo>
                <a:lnTo>
                  <a:pt x="1308" y="3870"/>
                </a:lnTo>
                <a:lnTo>
                  <a:pt x="1352" y="3866"/>
                </a:lnTo>
                <a:lnTo>
                  <a:pt x="1394" y="3859"/>
                </a:lnTo>
                <a:lnTo>
                  <a:pt x="1436" y="3853"/>
                </a:lnTo>
                <a:lnTo>
                  <a:pt x="1479" y="3844"/>
                </a:lnTo>
                <a:lnTo>
                  <a:pt x="1521" y="3835"/>
                </a:lnTo>
                <a:lnTo>
                  <a:pt x="1563" y="3826"/>
                </a:lnTo>
                <a:lnTo>
                  <a:pt x="1604" y="3815"/>
                </a:lnTo>
                <a:lnTo>
                  <a:pt x="1644" y="3802"/>
                </a:lnTo>
                <a:lnTo>
                  <a:pt x="1684" y="3789"/>
                </a:lnTo>
                <a:lnTo>
                  <a:pt x="1725" y="3776"/>
                </a:lnTo>
                <a:lnTo>
                  <a:pt x="1764" y="3760"/>
                </a:lnTo>
                <a:lnTo>
                  <a:pt x="1802" y="3744"/>
                </a:lnTo>
                <a:lnTo>
                  <a:pt x="1841" y="3728"/>
                </a:lnTo>
                <a:lnTo>
                  <a:pt x="1878" y="3710"/>
                </a:lnTo>
                <a:lnTo>
                  <a:pt x="1915" y="3692"/>
                </a:lnTo>
                <a:lnTo>
                  <a:pt x="1952" y="3672"/>
                </a:lnTo>
                <a:lnTo>
                  <a:pt x="1988" y="3653"/>
                </a:lnTo>
                <a:lnTo>
                  <a:pt x="2023" y="3631"/>
                </a:lnTo>
                <a:lnTo>
                  <a:pt x="2057" y="3609"/>
                </a:lnTo>
                <a:lnTo>
                  <a:pt x="2091" y="3586"/>
                </a:lnTo>
                <a:lnTo>
                  <a:pt x="2125" y="3563"/>
                </a:lnTo>
                <a:lnTo>
                  <a:pt x="2157" y="3539"/>
                </a:lnTo>
                <a:lnTo>
                  <a:pt x="2189" y="3514"/>
                </a:lnTo>
                <a:lnTo>
                  <a:pt x="2219" y="3488"/>
                </a:lnTo>
                <a:lnTo>
                  <a:pt x="2250" y="3462"/>
                </a:lnTo>
                <a:lnTo>
                  <a:pt x="2279" y="3435"/>
                </a:lnTo>
                <a:lnTo>
                  <a:pt x="2309" y="3407"/>
                </a:lnTo>
                <a:lnTo>
                  <a:pt x="2336" y="3378"/>
                </a:lnTo>
                <a:lnTo>
                  <a:pt x="2363" y="3349"/>
                </a:lnTo>
                <a:lnTo>
                  <a:pt x="2389" y="3319"/>
                </a:lnTo>
                <a:lnTo>
                  <a:pt x="2414" y="3288"/>
                </a:lnTo>
                <a:lnTo>
                  <a:pt x="2439" y="3257"/>
                </a:lnTo>
                <a:lnTo>
                  <a:pt x="2462" y="3225"/>
                </a:lnTo>
                <a:lnTo>
                  <a:pt x="2485" y="3192"/>
                </a:lnTo>
                <a:lnTo>
                  <a:pt x="2505" y="3159"/>
                </a:lnTo>
                <a:lnTo>
                  <a:pt x="2526" y="3125"/>
                </a:lnTo>
                <a:lnTo>
                  <a:pt x="2546" y="3091"/>
                </a:lnTo>
                <a:lnTo>
                  <a:pt x="2564" y="3056"/>
                </a:lnTo>
                <a:lnTo>
                  <a:pt x="2582" y="3020"/>
                </a:lnTo>
                <a:lnTo>
                  <a:pt x="2598" y="2985"/>
                </a:lnTo>
                <a:lnTo>
                  <a:pt x="2613" y="2949"/>
                </a:lnTo>
                <a:lnTo>
                  <a:pt x="2627" y="2911"/>
                </a:lnTo>
                <a:lnTo>
                  <a:pt x="2640" y="2874"/>
                </a:lnTo>
                <a:lnTo>
                  <a:pt x="2652" y="2835"/>
                </a:lnTo>
                <a:lnTo>
                  <a:pt x="2663" y="2797"/>
                </a:lnTo>
                <a:lnTo>
                  <a:pt x="2673" y="2758"/>
                </a:lnTo>
                <a:lnTo>
                  <a:pt x="2680" y="2719"/>
                </a:lnTo>
                <a:lnTo>
                  <a:pt x="2680" y="2719"/>
                </a:lnTo>
                <a:lnTo>
                  <a:pt x="2701" y="2611"/>
                </a:lnTo>
                <a:lnTo>
                  <a:pt x="2722" y="2500"/>
                </a:lnTo>
                <a:lnTo>
                  <a:pt x="2741" y="2388"/>
                </a:lnTo>
                <a:lnTo>
                  <a:pt x="2761" y="2275"/>
                </a:lnTo>
                <a:lnTo>
                  <a:pt x="2798" y="2046"/>
                </a:lnTo>
                <a:lnTo>
                  <a:pt x="2834" y="1814"/>
                </a:lnTo>
                <a:lnTo>
                  <a:pt x="2866" y="1584"/>
                </a:lnTo>
                <a:lnTo>
                  <a:pt x="2898" y="1359"/>
                </a:lnTo>
                <a:lnTo>
                  <a:pt x="2926" y="1140"/>
                </a:lnTo>
                <a:lnTo>
                  <a:pt x="2953" y="932"/>
                </a:lnTo>
                <a:lnTo>
                  <a:pt x="2977" y="739"/>
                </a:lnTo>
                <a:lnTo>
                  <a:pt x="2998" y="560"/>
                </a:lnTo>
                <a:lnTo>
                  <a:pt x="3032" y="265"/>
                </a:lnTo>
                <a:lnTo>
                  <a:pt x="3052" y="71"/>
                </a:lnTo>
                <a:lnTo>
                  <a:pt x="3060" y="0"/>
                </a:lnTo>
                <a:lnTo>
                  <a:pt x="3060" y="0"/>
                </a:lnTo>
                <a:lnTo>
                  <a:pt x="3043" y="38"/>
                </a:lnTo>
                <a:lnTo>
                  <a:pt x="3023" y="76"/>
                </a:lnTo>
                <a:lnTo>
                  <a:pt x="3002" y="112"/>
                </a:lnTo>
                <a:lnTo>
                  <a:pt x="2980" y="148"/>
                </a:lnTo>
                <a:lnTo>
                  <a:pt x="2955" y="182"/>
                </a:lnTo>
                <a:lnTo>
                  <a:pt x="2928" y="217"/>
                </a:lnTo>
                <a:lnTo>
                  <a:pt x="2900" y="249"/>
                </a:lnTo>
                <a:lnTo>
                  <a:pt x="2871" y="282"/>
                </a:lnTo>
                <a:lnTo>
                  <a:pt x="2839" y="313"/>
                </a:lnTo>
                <a:lnTo>
                  <a:pt x="2807" y="345"/>
                </a:lnTo>
                <a:lnTo>
                  <a:pt x="2772" y="375"/>
                </a:lnTo>
                <a:lnTo>
                  <a:pt x="2737" y="405"/>
                </a:lnTo>
                <a:lnTo>
                  <a:pt x="2700" y="434"/>
                </a:lnTo>
                <a:lnTo>
                  <a:pt x="2661" y="464"/>
                </a:lnTo>
                <a:lnTo>
                  <a:pt x="2622" y="492"/>
                </a:lnTo>
                <a:lnTo>
                  <a:pt x="2582" y="520"/>
                </a:lnTo>
                <a:lnTo>
                  <a:pt x="2539" y="547"/>
                </a:lnTo>
                <a:lnTo>
                  <a:pt x="2497" y="574"/>
                </a:lnTo>
                <a:lnTo>
                  <a:pt x="2452" y="602"/>
                </a:lnTo>
                <a:lnTo>
                  <a:pt x="2408" y="628"/>
                </a:lnTo>
                <a:lnTo>
                  <a:pt x="2362" y="654"/>
                </a:lnTo>
                <a:lnTo>
                  <a:pt x="2315" y="680"/>
                </a:lnTo>
                <a:lnTo>
                  <a:pt x="2219" y="731"/>
                </a:lnTo>
                <a:lnTo>
                  <a:pt x="2120" y="782"/>
                </a:lnTo>
                <a:lnTo>
                  <a:pt x="2019" y="832"/>
                </a:lnTo>
                <a:lnTo>
                  <a:pt x="1917" y="882"/>
                </a:lnTo>
                <a:lnTo>
                  <a:pt x="1812" y="932"/>
                </a:lnTo>
                <a:lnTo>
                  <a:pt x="1601" y="1035"/>
                </a:lnTo>
                <a:lnTo>
                  <a:pt x="1494" y="1087"/>
                </a:lnTo>
                <a:lnTo>
                  <a:pt x="1388" y="1140"/>
                </a:lnTo>
                <a:lnTo>
                  <a:pt x="1281" y="1195"/>
                </a:lnTo>
                <a:lnTo>
                  <a:pt x="1177" y="1251"/>
                </a:lnTo>
                <a:lnTo>
                  <a:pt x="1124" y="1280"/>
                </a:lnTo>
                <a:lnTo>
                  <a:pt x="1073" y="1309"/>
                </a:lnTo>
                <a:lnTo>
                  <a:pt x="1022" y="1339"/>
                </a:lnTo>
                <a:lnTo>
                  <a:pt x="972" y="1370"/>
                </a:lnTo>
                <a:lnTo>
                  <a:pt x="922" y="1400"/>
                </a:lnTo>
                <a:lnTo>
                  <a:pt x="873" y="1432"/>
                </a:lnTo>
                <a:lnTo>
                  <a:pt x="824" y="1465"/>
                </a:lnTo>
                <a:lnTo>
                  <a:pt x="776" y="1497"/>
                </a:lnTo>
                <a:lnTo>
                  <a:pt x="730" y="1531"/>
                </a:lnTo>
                <a:lnTo>
                  <a:pt x="683" y="1566"/>
                </a:lnTo>
                <a:lnTo>
                  <a:pt x="638" y="1602"/>
                </a:lnTo>
                <a:lnTo>
                  <a:pt x="594" y="1638"/>
                </a:lnTo>
                <a:lnTo>
                  <a:pt x="550" y="1675"/>
                </a:lnTo>
                <a:lnTo>
                  <a:pt x="508" y="1713"/>
                </a:lnTo>
                <a:lnTo>
                  <a:pt x="468" y="1751"/>
                </a:lnTo>
                <a:lnTo>
                  <a:pt x="427" y="1791"/>
                </a:lnTo>
                <a:lnTo>
                  <a:pt x="388" y="1831"/>
                </a:lnTo>
                <a:lnTo>
                  <a:pt x="351" y="1874"/>
                </a:lnTo>
                <a:lnTo>
                  <a:pt x="314" y="1916"/>
                </a:lnTo>
                <a:lnTo>
                  <a:pt x="279" y="1961"/>
                </a:lnTo>
                <a:lnTo>
                  <a:pt x="279" y="1961"/>
                </a:lnTo>
                <a:close/>
              </a:path>
            </a:pathLst>
          </a:custGeom>
          <a:solidFill>
            <a:srgbClr val="FFFFF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sz="1800" dirty="0"/>
          </a:p>
        </p:txBody>
      </p:sp>
      <p:sp>
        <p:nvSpPr>
          <p:cNvPr id="218" name="Freeform 217">
            <a:extLst>
              <a:ext uri="{C183D7F6-B498-43B3-948B-1728B52AA6E4}">
                <adec:decorative xmlns:adec="http://schemas.microsoft.com/office/drawing/2017/decorative" xmlns="" val="1"/>
              </a:ext>
            </a:extLst>
          </p:cNvPr>
          <p:cNvSpPr/>
          <p:nvPr/>
        </p:nvSpPr>
        <p:spPr bwMode="auto">
          <a:xfrm rot="19800000">
            <a:off x="6572236" y="2992637"/>
            <a:ext cx="3065803" cy="1148964"/>
          </a:xfrm>
          <a:custGeom>
            <a:avLst/>
            <a:gdLst>
              <a:gd name="connsiteX0" fmla="*/ 3065803 w 3065803"/>
              <a:gd name="connsiteY0" fmla="*/ 0 h 1148964"/>
              <a:gd name="connsiteX1" fmla="*/ 2402448 w 3065803"/>
              <a:gd name="connsiteY1" fmla="*/ 1148964 h 1148964"/>
              <a:gd name="connsiteX2" fmla="*/ 0 w 3065803"/>
              <a:gd name="connsiteY2" fmla="*/ 1148964 h 1148964"/>
              <a:gd name="connsiteX3" fmla="*/ 0 w 3065803"/>
              <a:gd name="connsiteY3" fmla="*/ 0 h 1148964"/>
            </a:gdLst>
            <a:ahLst/>
            <a:cxnLst>
              <a:cxn ang="0">
                <a:pos x="connsiteX0" y="connsiteY0"/>
              </a:cxn>
              <a:cxn ang="0">
                <a:pos x="connsiteX1" y="connsiteY1"/>
              </a:cxn>
              <a:cxn ang="0">
                <a:pos x="connsiteX2" y="connsiteY2"/>
              </a:cxn>
              <a:cxn ang="0">
                <a:pos x="connsiteX3" y="connsiteY3"/>
              </a:cxn>
            </a:cxnLst>
            <a:rect l="l" t="t" r="r" b="b"/>
            <a:pathLst>
              <a:path w="3065803" h="1148964">
                <a:moveTo>
                  <a:pt x="3065803" y="0"/>
                </a:moveTo>
                <a:lnTo>
                  <a:pt x="2402448" y="1148964"/>
                </a:lnTo>
                <a:lnTo>
                  <a:pt x="0" y="1148964"/>
                </a:lnTo>
                <a:lnTo>
                  <a:pt x="0" y="0"/>
                </a:lnTo>
                <a:close/>
              </a:path>
            </a:pathLst>
          </a:custGeom>
          <a:solidFill>
            <a:srgbClr val="BAD7F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914400" eaLnBrk="0" fontAlgn="base" hangingPunct="0">
              <a:spcBef>
                <a:spcPct val="0"/>
              </a:spcBef>
              <a:spcAft>
                <a:spcPct val="0"/>
              </a:spcAft>
            </a:pPr>
            <a:endParaRPr lang="en-US" sz="1800" dirty="0">
              <a:latin typeface="Times" pitchFamily="-97" charset="0"/>
            </a:endParaRPr>
          </a:p>
        </p:txBody>
      </p:sp>
      <p:sp>
        <p:nvSpPr>
          <p:cNvPr id="72" name="Oval 71">
            <a:extLst>
              <a:ext uri="{C183D7F6-B498-43B3-948B-1728B52AA6E4}">
                <adec:decorative xmlns:adec="http://schemas.microsoft.com/office/drawing/2017/decorative" xmlns="" val="1"/>
              </a:ext>
            </a:extLst>
          </p:cNvPr>
          <p:cNvSpPr/>
          <p:nvPr/>
        </p:nvSpPr>
        <p:spPr bwMode="auto">
          <a:xfrm rot="19800000">
            <a:off x="6677507" y="3725666"/>
            <a:ext cx="442333" cy="442333"/>
          </a:xfrm>
          <a:prstGeom prst="ellipse">
            <a:avLst/>
          </a:prstGeom>
          <a:solidFill>
            <a:srgbClr val="818A8F">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pitchFamily="-97" charset="0"/>
            </a:endParaRPr>
          </a:p>
        </p:txBody>
      </p:sp>
      <p:grpSp>
        <p:nvGrpSpPr>
          <p:cNvPr id="73" name="Group 72">
            <a:extLst>
              <a:ext uri="{C183D7F6-B498-43B3-948B-1728B52AA6E4}">
                <adec:decorative xmlns:adec="http://schemas.microsoft.com/office/drawing/2017/decorative" xmlns="" val="1"/>
              </a:ext>
            </a:extLst>
          </p:cNvPr>
          <p:cNvGrpSpPr/>
          <p:nvPr/>
        </p:nvGrpSpPr>
        <p:grpSpPr>
          <a:xfrm rot="19800000">
            <a:off x="6738869" y="3783655"/>
            <a:ext cx="322212" cy="324853"/>
            <a:chOff x="5489575" y="6075363"/>
            <a:chExt cx="774700" cy="781050"/>
          </a:xfrm>
          <a:solidFill>
            <a:srgbClr val="FFFFFF"/>
          </a:solidFill>
        </p:grpSpPr>
        <p:sp>
          <p:nvSpPr>
            <p:cNvPr id="74" name="Freeform 8"/>
            <p:cNvSpPr>
              <a:spLocks noEditPoints="1"/>
            </p:cNvSpPr>
            <p:nvPr/>
          </p:nvSpPr>
          <p:spPr bwMode="auto">
            <a:xfrm>
              <a:off x="5489575" y="6075363"/>
              <a:ext cx="774700" cy="781050"/>
            </a:xfrm>
            <a:custGeom>
              <a:avLst/>
              <a:gdLst>
                <a:gd name="T0" fmla="*/ 67 w 133"/>
                <a:gd name="T1" fmla="*/ 0 h 134"/>
                <a:gd name="T2" fmla="*/ 0 w 133"/>
                <a:gd name="T3" fmla="*/ 67 h 134"/>
                <a:gd name="T4" fmla="*/ 67 w 133"/>
                <a:gd name="T5" fmla="*/ 134 h 134"/>
                <a:gd name="T6" fmla="*/ 133 w 133"/>
                <a:gd name="T7" fmla="*/ 67 h 134"/>
                <a:gd name="T8" fmla="*/ 67 w 133"/>
                <a:gd name="T9" fmla="*/ 0 h 134"/>
                <a:gd name="T10" fmla="*/ 67 w 133"/>
                <a:gd name="T11" fmla="*/ 118 h 134"/>
                <a:gd name="T12" fmla="*/ 16 w 133"/>
                <a:gd name="T13" fmla="*/ 67 h 134"/>
                <a:gd name="T14" fmla="*/ 67 w 133"/>
                <a:gd name="T15" fmla="*/ 17 h 134"/>
                <a:gd name="T16" fmla="*/ 117 w 133"/>
                <a:gd name="T17" fmla="*/ 67 h 134"/>
                <a:gd name="T18" fmla="*/ 67 w 133"/>
                <a:gd name="T19" fmla="*/ 11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34">
                  <a:moveTo>
                    <a:pt x="67" y="0"/>
                  </a:moveTo>
                  <a:cubicBezTo>
                    <a:pt x="30" y="0"/>
                    <a:pt x="0" y="30"/>
                    <a:pt x="0" y="67"/>
                  </a:cubicBezTo>
                  <a:cubicBezTo>
                    <a:pt x="0" y="104"/>
                    <a:pt x="30" y="134"/>
                    <a:pt x="67" y="134"/>
                  </a:cubicBezTo>
                  <a:cubicBezTo>
                    <a:pt x="104" y="134"/>
                    <a:pt x="133" y="104"/>
                    <a:pt x="133" y="67"/>
                  </a:cubicBezTo>
                  <a:cubicBezTo>
                    <a:pt x="133" y="30"/>
                    <a:pt x="104" y="0"/>
                    <a:pt x="67" y="0"/>
                  </a:cubicBezTo>
                  <a:close/>
                  <a:moveTo>
                    <a:pt x="67" y="118"/>
                  </a:moveTo>
                  <a:cubicBezTo>
                    <a:pt x="39" y="118"/>
                    <a:pt x="16" y="95"/>
                    <a:pt x="16" y="67"/>
                  </a:cubicBezTo>
                  <a:cubicBezTo>
                    <a:pt x="16" y="39"/>
                    <a:pt x="39" y="17"/>
                    <a:pt x="67" y="17"/>
                  </a:cubicBezTo>
                  <a:cubicBezTo>
                    <a:pt x="95" y="17"/>
                    <a:pt x="117" y="39"/>
                    <a:pt x="117" y="67"/>
                  </a:cubicBezTo>
                  <a:cubicBezTo>
                    <a:pt x="117" y="95"/>
                    <a:pt x="95" y="118"/>
                    <a:pt x="67" y="11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75" name="Freeform 9"/>
            <p:cNvSpPr>
              <a:spLocks/>
            </p:cNvSpPr>
            <p:nvPr/>
          </p:nvSpPr>
          <p:spPr bwMode="auto">
            <a:xfrm>
              <a:off x="5834063" y="6203951"/>
              <a:ext cx="209550" cy="303213"/>
            </a:xfrm>
            <a:custGeom>
              <a:avLst/>
              <a:gdLst>
                <a:gd name="T0" fmla="*/ 32 w 36"/>
                <a:gd name="T1" fmla="*/ 42 h 52"/>
                <a:gd name="T2" fmla="*/ 11 w 36"/>
                <a:gd name="T3" fmla="*/ 42 h 52"/>
                <a:gd name="T4" fmla="*/ 11 w 36"/>
                <a:gd name="T5" fmla="*/ 4 h 52"/>
                <a:gd name="T6" fmla="*/ 6 w 36"/>
                <a:gd name="T7" fmla="*/ 0 h 52"/>
                <a:gd name="T8" fmla="*/ 2 w 36"/>
                <a:gd name="T9" fmla="*/ 4 h 52"/>
                <a:gd name="T10" fmla="*/ 2 w 36"/>
                <a:gd name="T11" fmla="*/ 42 h 52"/>
                <a:gd name="T12" fmla="*/ 0 w 36"/>
                <a:gd name="T13" fmla="*/ 46 h 52"/>
                <a:gd name="T14" fmla="*/ 6 w 36"/>
                <a:gd name="T15" fmla="*/ 52 h 52"/>
                <a:gd name="T16" fmla="*/ 10 w 36"/>
                <a:gd name="T17" fmla="*/ 50 h 52"/>
                <a:gd name="T18" fmla="*/ 32 w 36"/>
                <a:gd name="T19" fmla="*/ 50 h 52"/>
                <a:gd name="T20" fmla="*/ 36 w 36"/>
                <a:gd name="T21" fmla="*/ 46 h 52"/>
                <a:gd name="T22" fmla="*/ 32 w 36"/>
                <a:gd name="T23" fmla="*/ 4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52">
                  <a:moveTo>
                    <a:pt x="32" y="42"/>
                  </a:moveTo>
                  <a:cubicBezTo>
                    <a:pt x="11" y="42"/>
                    <a:pt x="11" y="42"/>
                    <a:pt x="11" y="42"/>
                  </a:cubicBezTo>
                  <a:cubicBezTo>
                    <a:pt x="11" y="4"/>
                    <a:pt x="11" y="4"/>
                    <a:pt x="11" y="4"/>
                  </a:cubicBezTo>
                  <a:cubicBezTo>
                    <a:pt x="11" y="2"/>
                    <a:pt x="9" y="0"/>
                    <a:pt x="6" y="0"/>
                  </a:cubicBezTo>
                  <a:cubicBezTo>
                    <a:pt x="4" y="0"/>
                    <a:pt x="2" y="2"/>
                    <a:pt x="2" y="4"/>
                  </a:cubicBezTo>
                  <a:cubicBezTo>
                    <a:pt x="2" y="42"/>
                    <a:pt x="2" y="42"/>
                    <a:pt x="2" y="42"/>
                  </a:cubicBezTo>
                  <a:cubicBezTo>
                    <a:pt x="1" y="43"/>
                    <a:pt x="0" y="44"/>
                    <a:pt x="0" y="46"/>
                  </a:cubicBezTo>
                  <a:cubicBezTo>
                    <a:pt x="0" y="49"/>
                    <a:pt x="3" y="52"/>
                    <a:pt x="6" y="52"/>
                  </a:cubicBezTo>
                  <a:cubicBezTo>
                    <a:pt x="8" y="52"/>
                    <a:pt x="9" y="51"/>
                    <a:pt x="10" y="50"/>
                  </a:cubicBezTo>
                  <a:cubicBezTo>
                    <a:pt x="32" y="50"/>
                    <a:pt x="32" y="50"/>
                    <a:pt x="32" y="50"/>
                  </a:cubicBezTo>
                  <a:cubicBezTo>
                    <a:pt x="34" y="50"/>
                    <a:pt x="36" y="48"/>
                    <a:pt x="36" y="46"/>
                  </a:cubicBezTo>
                  <a:cubicBezTo>
                    <a:pt x="36" y="44"/>
                    <a:pt x="34" y="42"/>
                    <a:pt x="32" y="4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sp>
        <p:nvSpPr>
          <p:cNvPr id="87" name="Text Placeholder 86"/>
          <p:cNvSpPr>
            <a:spLocks noGrp="1"/>
          </p:cNvSpPr>
          <p:nvPr>
            <p:ph type="body" sz="quarter" idx="13" hasCustomPrompt="1"/>
          </p:nvPr>
        </p:nvSpPr>
        <p:spPr>
          <a:xfrm rot="19800000">
            <a:off x="2723284" y="1862807"/>
            <a:ext cx="993387" cy="722280"/>
          </a:xfrm>
        </p:spPr>
        <p:txBody>
          <a:bodyPr anchor="ctr">
            <a:normAutofit/>
          </a:bodyPr>
          <a:lstStyle>
            <a:lvl1pPr marL="0" indent="0" algn="r">
              <a:lnSpc>
                <a:spcPct val="100000"/>
              </a:lnSpc>
              <a:spcBef>
                <a:spcPts val="0"/>
              </a:spcBef>
              <a:buNone/>
              <a:defRPr sz="5400" b="1" i="0">
                <a:solidFill>
                  <a:schemeClr val="bg1"/>
                </a:solidFill>
                <a:latin typeface="Arial Narrow" panose="020B0606020202030204" pitchFamily="34" charset="0"/>
              </a:defRPr>
            </a:lvl1pPr>
            <a:lvl5pPr>
              <a:defRPr/>
            </a:lvl5pPr>
          </a:lstStyle>
          <a:p>
            <a:pPr lvl="0"/>
            <a:r>
              <a:rPr lang="en-US" dirty="0" smtClean="0"/>
              <a:t>##</a:t>
            </a:r>
            <a:endParaRPr lang="en-US" dirty="0"/>
          </a:p>
        </p:txBody>
      </p:sp>
      <p:sp>
        <p:nvSpPr>
          <p:cNvPr id="168" name="Content Placeholder 2"/>
          <p:cNvSpPr>
            <a:spLocks noGrp="1"/>
          </p:cNvSpPr>
          <p:nvPr>
            <p:ph idx="15" hasCustomPrompt="1"/>
          </p:nvPr>
        </p:nvSpPr>
        <p:spPr>
          <a:xfrm rot="19800000">
            <a:off x="882110" y="3145397"/>
            <a:ext cx="3463037" cy="906759"/>
          </a:xfrm>
        </p:spPr>
        <p:txBody>
          <a:bodyPr>
            <a:noAutofit/>
          </a:bodyPr>
          <a:lstStyle>
            <a:lvl1pPr marL="0" indent="0" algn="r">
              <a:buClr>
                <a:srgbClr val="165788"/>
              </a:buClr>
              <a:buSzPct val="85000"/>
              <a:buFont typeface="Wingdings" panose="05000000000000000000" pitchFamily="2" charset="2"/>
              <a:buNone/>
              <a:defRPr sz="1800" baseline="0">
                <a:solidFill>
                  <a:schemeClr val="bg1"/>
                </a:solidFill>
                <a:latin typeface="Arial Narrow" panose="020B0606020202030204" pitchFamily="34" charset="0"/>
              </a:defRPr>
            </a:lvl1pPr>
            <a:lvl2pPr marL="0" indent="0" algn="r">
              <a:spcBef>
                <a:spcPts val="0"/>
              </a:spcBef>
              <a:buClr>
                <a:srgbClr val="87B940"/>
              </a:buClr>
              <a:buFont typeface="Arial Narrow" panose="020B0606020202030204" pitchFamily="34" charset="0"/>
              <a:buNone/>
              <a:defRPr sz="1400" baseline="0">
                <a:solidFill>
                  <a:schemeClr val="bg1"/>
                </a:solidFill>
                <a:latin typeface="Arial" panose="020B0604020202020204" pitchFamily="34" charset="0"/>
                <a:cs typeface="Arial" panose="020B0604020202020204" pitchFamily="34" charset="0"/>
              </a:defRPr>
            </a:lvl2pPr>
            <a:lvl3pPr marL="1143000" indent="-228600">
              <a:buClr>
                <a:srgbClr val="93B1CC"/>
              </a:buClr>
              <a:buFont typeface="Courier New" panose="02070309020205020404" pitchFamily="49" charset="0"/>
              <a:buChar char="o"/>
              <a:defRPr sz="1800">
                <a:latin typeface="Trade Gothic LT Std" panose="00000500000000000000" pitchFamily="50" charset="0"/>
              </a:defRPr>
            </a:lvl3pPr>
            <a:lvl4pPr>
              <a:buClr>
                <a:srgbClr val="165788"/>
              </a:buClr>
              <a:defRPr sz="1600">
                <a:latin typeface="Trade Gothic LT Std" panose="00000500000000000000" pitchFamily="50" charset="0"/>
              </a:defRPr>
            </a:lvl4pPr>
            <a:lvl5pPr>
              <a:defRPr sz="1600">
                <a:latin typeface="Trade Gothic LT Std" panose="00000500000000000000" pitchFamily="50" charset="0"/>
              </a:defRPr>
            </a:lvl5pPr>
          </a:lstStyle>
          <a:p>
            <a:pPr lvl="0"/>
            <a:r>
              <a:rPr lang="en-US" dirty="0" smtClean="0"/>
              <a:t>ELEMENT TITLE HERE</a:t>
            </a:r>
          </a:p>
          <a:p>
            <a:pPr lvl="1"/>
            <a:r>
              <a:rPr lang="en-US" dirty="0" smtClean="0"/>
              <a:t>Place additional content here.</a:t>
            </a:r>
          </a:p>
        </p:txBody>
      </p:sp>
      <p:sp>
        <p:nvSpPr>
          <p:cNvPr id="169" name="Text Placeholder 86"/>
          <p:cNvSpPr>
            <a:spLocks noGrp="1"/>
          </p:cNvSpPr>
          <p:nvPr>
            <p:ph type="body" sz="quarter" idx="16" hasCustomPrompt="1"/>
          </p:nvPr>
        </p:nvSpPr>
        <p:spPr>
          <a:xfrm rot="3600000">
            <a:off x="3644630" y="1393325"/>
            <a:ext cx="997158" cy="722280"/>
          </a:xfrm>
        </p:spPr>
        <p:txBody>
          <a:bodyPr anchor="ctr">
            <a:normAutofit/>
          </a:bodyPr>
          <a:lstStyle>
            <a:lvl1pPr marL="0" indent="0" algn="r">
              <a:lnSpc>
                <a:spcPct val="100000"/>
              </a:lnSpc>
              <a:spcBef>
                <a:spcPts val="0"/>
              </a:spcBef>
              <a:buNone/>
              <a:defRPr sz="5400" b="1" i="0">
                <a:solidFill>
                  <a:schemeClr val="bg1"/>
                </a:solidFill>
                <a:latin typeface="Arial Narrow" panose="020B0606020202030204" pitchFamily="34" charset="0"/>
              </a:defRPr>
            </a:lvl1pPr>
            <a:lvl5pPr>
              <a:defRPr/>
            </a:lvl5pPr>
          </a:lstStyle>
          <a:p>
            <a:pPr lvl="0"/>
            <a:r>
              <a:rPr lang="en-US" dirty="0" smtClean="0"/>
              <a:t>##</a:t>
            </a:r>
            <a:endParaRPr lang="en-US" dirty="0"/>
          </a:p>
        </p:txBody>
      </p:sp>
      <p:sp>
        <p:nvSpPr>
          <p:cNvPr id="170" name="Content Placeholder 2"/>
          <p:cNvSpPr>
            <a:spLocks noGrp="1"/>
          </p:cNvSpPr>
          <p:nvPr>
            <p:ph idx="17" hasCustomPrompt="1"/>
          </p:nvPr>
        </p:nvSpPr>
        <p:spPr>
          <a:xfrm rot="3600000">
            <a:off x="4223724" y="495247"/>
            <a:ext cx="1436587" cy="1143551"/>
          </a:xfrm>
        </p:spPr>
        <p:txBody>
          <a:bodyPr anchor="ctr">
            <a:noAutofit/>
          </a:bodyPr>
          <a:lstStyle>
            <a:lvl1pPr marL="0" indent="0" algn="r">
              <a:lnSpc>
                <a:spcPct val="100000"/>
              </a:lnSpc>
              <a:buClr>
                <a:srgbClr val="165788"/>
              </a:buClr>
              <a:buSzPct val="85000"/>
              <a:buFont typeface="Wingdings" panose="05000000000000000000" pitchFamily="2" charset="2"/>
              <a:buNone/>
              <a:defRPr sz="1800" baseline="0">
                <a:solidFill>
                  <a:schemeClr val="bg1"/>
                </a:solidFill>
                <a:latin typeface="Arial Narrow" panose="020B0606020202030204" pitchFamily="34" charset="0"/>
              </a:defRPr>
            </a:lvl1pPr>
            <a:lvl2pPr marL="0" indent="0" algn="r">
              <a:lnSpc>
                <a:spcPct val="100000"/>
              </a:lnSpc>
              <a:spcBef>
                <a:spcPts val="0"/>
              </a:spcBef>
              <a:buClr>
                <a:srgbClr val="87B940"/>
              </a:buClr>
              <a:buFont typeface="Arial Narrow" panose="020B0606020202030204" pitchFamily="34" charset="0"/>
              <a:buNone/>
              <a:defRPr sz="1400" baseline="0">
                <a:solidFill>
                  <a:schemeClr val="bg1"/>
                </a:solidFill>
                <a:latin typeface="Arial" panose="020B0604020202020204" pitchFamily="34" charset="0"/>
                <a:cs typeface="Arial" panose="020B0604020202020204" pitchFamily="34" charset="0"/>
              </a:defRPr>
            </a:lvl2pPr>
            <a:lvl3pPr marL="1143000" indent="-228600">
              <a:buClr>
                <a:srgbClr val="93B1CC"/>
              </a:buClr>
              <a:buFont typeface="Courier New" panose="02070309020205020404" pitchFamily="49" charset="0"/>
              <a:buChar char="o"/>
              <a:defRPr sz="1800">
                <a:latin typeface="Trade Gothic LT Std" panose="00000500000000000000" pitchFamily="50" charset="0"/>
              </a:defRPr>
            </a:lvl3pPr>
            <a:lvl4pPr>
              <a:buClr>
                <a:srgbClr val="165788"/>
              </a:buClr>
              <a:defRPr sz="1600">
                <a:latin typeface="Trade Gothic LT Std" panose="00000500000000000000" pitchFamily="50" charset="0"/>
              </a:defRPr>
            </a:lvl4pPr>
            <a:lvl5pPr>
              <a:defRPr sz="1600">
                <a:latin typeface="Trade Gothic LT Std" panose="00000500000000000000" pitchFamily="50" charset="0"/>
              </a:defRPr>
            </a:lvl5pPr>
          </a:lstStyle>
          <a:p>
            <a:pPr lvl="0"/>
            <a:r>
              <a:rPr lang="en-US" dirty="0" smtClean="0"/>
              <a:t>ELEMENT TITLE HERE</a:t>
            </a:r>
          </a:p>
          <a:p>
            <a:pPr lvl="1"/>
            <a:r>
              <a:rPr lang="en-US" dirty="0" smtClean="0"/>
              <a:t>Place additional content here.</a:t>
            </a:r>
          </a:p>
        </p:txBody>
      </p:sp>
      <p:sp>
        <p:nvSpPr>
          <p:cNvPr id="171" name="Text Placeholder 86"/>
          <p:cNvSpPr>
            <a:spLocks noGrp="1"/>
          </p:cNvSpPr>
          <p:nvPr>
            <p:ph type="body" sz="quarter" idx="18" hasCustomPrompt="1"/>
          </p:nvPr>
        </p:nvSpPr>
        <p:spPr>
          <a:xfrm rot="19800000">
            <a:off x="4263378" y="2193003"/>
            <a:ext cx="1061586" cy="722280"/>
          </a:xfrm>
        </p:spPr>
        <p:txBody>
          <a:bodyPr anchor="ctr">
            <a:normAutofit/>
          </a:bodyPr>
          <a:lstStyle>
            <a:lvl1pPr marL="0" indent="0" algn="l">
              <a:lnSpc>
                <a:spcPct val="100000"/>
              </a:lnSpc>
              <a:spcBef>
                <a:spcPts val="0"/>
              </a:spcBef>
              <a:buNone/>
              <a:defRPr sz="5400" b="1" i="0">
                <a:solidFill>
                  <a:schemeClr val="bg1"/>
                </a:solidFill>
                <a:latin typeface="Arial Narrow" panose="020B0606020202030204" pitchFamily="34" charset="0"/>
              </a:defRPr>
            </a:lvl1pPr>
            <a:lvl5pPr>
              <a:defRPr/>
            </a:lvl5pPr>
          </a:lstStyle>
          <a:p>
            <a:pPr lvl="0"/>
            <a:r>
              <a:rPr lang="en-US" dirty="0" smtClean="0"/>
              <a:t>##</a:t>
            </a:r>
            <a:endParaRPr lang="en-US" dirty="0"/>
          </a:p>
        </p:txBody>
      </p:sp>
      <p:sp>
        <p:nvSpPr>
          <p:cNvPr id="172" name="Content Placeholder 2"/>
          <p:cNvSpPr>
            <a:spLocks noGrp="1"/>
          </p:cNvSpPr>
          <p:nvPr>
            <p:ph idx="19" hasCustomPrompt="1"/>
          </p:nvPr>
        </p:nvSpPr>
        <p:spPr>
          <a:xfrm rot="19800000">
            <a:off x="4703337" y="2606308"/>
            <a:ext cx="2025038" cy="1143551"/>
          </a:xfrm>
        </p:spPr>
        <p:txBody>
          <a:bodyPr anchor="ctr">
            <a:noAutofit/>
          </a:bodyPr>
          <a:lstStyle>
            <a:lvl1pPr marL="0" indent="0" algn="l">
              <a:lnSpc>
                <a:spcPct val="100000"/>
              </a:lnSpc>
              <a:buClr>
                <a:srgbClr val="165788"/>
              </a:buClr>
              <a:buSzPct val="85000"/>
              <a:buFont typeface="Wingdings" panose="05000000000000000000" pitchFamily="2" charset="2"/>
              <a:buNone/>
              <a:defRPr sz="1800" baseline="0">
                <a:solidFill>
                  <a:schemeClr val="bg1"/>
                </a:solidFill>
                <a:latin typeface="Arial Narrow" panose="020B0606020202030204" pitchFamily="34" charset="0"/>
              </a:defRPr>
            </a:lvl1pPr>
            <a:lvl2pPr marL="0" indent="0" algn="l">
              <a:lnSpc>
                <a:spcPct val="100000"/>
              </a:lnSpc>
              <a:spcBef>
                <a:spcPts val="0"/>
              </a:spcBef>
              <a:buClr>
                <a:srgbClr val="87B940"/>
              </a:buClr>
              <a:buFont typeface="Arial Narrow" panose="020B0606020202030204" pitchFamily="34" charset="0"/>
              <a:buNone/>
              <a:defRPr sz="1400" baseline="0">
                <a:solidFill>
                  <a:schemeClr val="bg1"/>
                </a:solidFill>
                <a:latin typeface="Arial" panose="020B0604020202020204" pitchFamily="34" charset="0"/>
                <a:cs typeface="Arial" panose="020B0604020202020204" pitchFamily="34" charset="0"/>
              </a:defRPr>
            </a:lvl2pPr>
            <a:lvl3pPr marL="1143000" indent="-228600">
              <a:buClr>
                <a:srgbClr val="93B1CC"/>
              </a:buClr>
              <a:buFont typeface="Courier New" panose="02070309020205020404" pitchFamily="49" charset="0"/>
              <a:buChar char="o"/>
              <a:defRPr sz="1800">
                <a:latin typeface="Trade Gothic LT Std" panose="00000500000000000000" pitchFamily="50" charset="0"/>
              </a:defRPr>
            </a:lvl3pPr>
            <a:lvl4pPr>
              <a:buClr>
                <a:srgbClr val="165788"/>
              </a:buClr>
              <a:defRPr sz="1600">
                <a:latin typeface="Trade Gothic LT Std" panose="00000500000000000000" pitchFamily="50" charset="0"/>
              </a:defRPr>
            </a:lvl4pPr>
            <a:lvl5pPr>
              <a:defRPr sz="1600">
                <a:latin typeface="Trade Gothic LT Std" panose="00000500000000000000" pitchFamily="50" charset="0"/>
              </a:defRPr>
            </a:lvl5pPr>
          </a:lstStyle>
          <a:p>
            <a:pPr lvl="0"/>
            <a:r>
              <a:rPr lang="en-US" dirty="0" smtClean="0"/>
              <a:t>ELEMENT TITLE HERE</a:t>
            </a:r>
          </a:p>
          <a:p>
            <a:pPr lvl="1"/>
            <a:r>
              <a:rPr lang="en-US" dirty="0" smtClean="0"/>
              <a:t>Place additional content here.</a:t>
            </a:r>
          </a:p>
        </p:txBody>
      </p:sp>
      <p:sp>
        <p:nvSpPr>
          <p:cNvPr id="174" name="Text Placeholder 86"/>
          <p:cNvSpPr>
            <a:spLocks noGrp="1"/>
          </p:cNvSpPr>
          <p:nvPr>
            <p:ph type="body" sz="quarter" idx="20" hasCustomPrompt="1"/>
          </p:nvPr>
        </p:nvSpPr>
        <p:spPr>
          <a:xfrm rot="3600000">
            <a:off x="4047060" y="3953598"/>
            <a:ext cx="1072611" cy="722280"/>
          </a:xfrm>
        </p:spPr>
        <p:txBody>
          <a:bodyPr anchor="ctr">
            <a:normAutofit/>
          </a:bodyPr>
          <a:lstStyle>
            <a:lvl1pPr marL="0" indent="0" algn="l">
              <a:lnSpc>
                <a:spcPct val="100000"/>
              </a:lnSpc>
              <a:spcBef>
                <a:spcPts val="0"/>
              </a:spcBef>
              <a:buNone/>
              <a:defRPr sz="5400" b="1" i="0">
                <a:solidFill>
                  <a:schemeClr val="bg1"/>
                </a:solidFill>
                <a:latin typeface="Arial Narrow" panose="020B0606020202030204" pitchFamily="34" charset="0"/>
              </a:defRPr>
            </a:lvl1pPr>
            <a:lvl5pPr>
              <a:defRPr/>
            </a:lvl5pPr>
          </a:lstStyle>
          <a:p>
            <a:pPr lvl="0"/>
            <a:r>
              <a:rPr lang="en-US" dirty="0" smtClean="0"/>
              <a:t>##</a:t>
            </a:r>
            <a:endParaRPr lang="en-US" dirty="0"/>
          </a:p>
        </p:txBody>
      </p:sp>
      <p:sp>
        <p:nvSpPr>
          <p:cNvPr id="175" name="Content Placeholder 2"/>
          <p:cNvSpPr>
            <a:spLocks noGrp="1"/>
          </p:cNvSpPr>
          <p:nvPr>
            <p:ph idx="21" hasCustomPrompt="1"/>
          </p:nvPr>
        </p:nvSpPr>
        <p:spPr>
          <a:xfrm rot="3600000">
            <a:off x="2923774" y="4675254"/>
            <a:ext cx="2071612" cy="1143551"/>
          </a:xfrm>
        </p:spPr>
        <p:txBody>
          <a:bodyPr anchor="ctr">
            <a:noAutofit/>
          </a:bodyPr>
          <a:lstStyle>
            <a:lvl1pPr marL="0" indent="0" algn="l">
              <a:lnSpc>
                <a:spcPct val="100000"/>
              </a:lnSpc>
              <a:buClr>
                <a:srgbClr val="165788"/>
              </a:buClr>
              <a:buSzPct val="85000"/>
              <a:buFont typeface="Wingdings" panose="05000000000000000000" pitchFamily="2" charset="2"/>
              <a:buNone/>
              <a:defRPr sz="1800" baseline="0">
                <a:solidFill>
                  <a:schemeClr val="bg1"/>
                </a:solidFill>
                <a:latin typeface="Arial Narrow" panose="020B0606020202030204" pitchFamily="34" charset="0"/>
              </a:defRPr>
            </a:lvl1pPr>
            <a:lvl2pPr marL="0" indent="0" algn="l">
              <a:lnSpc>
                <a:spcPct val="100000"/>
              </a:lnSpc>
              <a:spcBef>
                <a:spcPts val="0"/>
              </a:spcBef>
              <a:buClr>
                <a:srgbClr val="87B940"/>
              </a:buClr>
              <a:buFont typeface="Arial Narrow" panose="020B0606020202030204" pitchFamily="34" charset="0"/>
              <a:buNone/>
              <a:defRPr sz="1400" baseline="0">
                <a:solidFill>
                  <a:schemeClr val="bg1"/>
                </a:solidFill>
                <a:latin typeface="Arial" panose="020B0604020202020204" pitchFamily="34" charset="0"/>
                <a:cs typeface="Arial" panose="020B0604020202020204" pitchFamily="34" charset="0"/>
              </a:defRPr>
            </a:lvl2pPr>
            <a:lvl3pPr marL="1143000" indent="-228600">
              <a:buClr>
                <a:srgbClr val="93B1CC"/>
              </a:buClr>
              <a:buFont typeface="Courier New" panose="02070309020205020404" pitchFamily="49" charset="0"/>
              <a:buChar char="o"/>
              <a:defRPr sz="1800">
                <a:latin typeface="Trade Gothic LT Std" panose="00000500000000000000" pitchFamily="50" charset="0"/>
              </a:defRPr>
            </a:lvl3pPr>
            <a:lvl4pPr>
              <a:buClr>
                <a:srgbClr val="165788"/>
              </a:buClr>
              <a:defRPr sz="1600">
                <a:latin typeface="Trade Gothic LT Std" panose="00000500000000000000" pitchFamily="50" charset="0"/>
              </a:defRPr>
            </a:lvl4pPr>
            <a:lvl5pPr>
              <a:defRPr sz="1600">
                <a:latin typeface="Trade Gothic LT Std" panose="00000500000000000000" pitchFamily="50" charset="0"/>
              </a:defRPr>
            </a:lvl5pPr>
          </a:lstStyle>
          <a:p>
            <a:pPr lvl="0"/>
            <a:r>
              <a:rPr lang="en-US" dirty="0" smtClean="0"/>
              <a:t>ELEMENT TITLE HERE</a:t>
            </a:r>
          </a:p>
          <a:p>
            <a:pPr lvl="1"/>
            <a:r>
              <a:rPr lang="en-US" dirty="0" smtClean="0"/>
              <a:t>Place additional content here.</a:t>
            </a:r>
          </a:p>
        </p:txBody>
      </p:sp>
      <p:pic>
        <p:nvPicPr>
          <p:cNvPr id="223" name="Picture 2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9800000">
            <a:off x="436878" y="5918463"/>
            <a:ext cx="1355757" cy="479475"/>
          </a:xfrm>
          <a:prstGeom prst="rect">
            <a:avLst/>
          </a:prstGeom>
        </p:spPr>
      </p:pic>
    </p:spTree>
    <p:extLst>
      <p:ext uri="{BB962C8B-B14F-4D97-AF65-F5344CB8AC3E}">
        <p14:creationId xmlns:p14="http://schemas.microsoft.com/office/powerpoint/2010/main" val="37774838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8885" r="1245"/>
          <a:stretch/>
        </p:blipFill>
        <p:spPr>
          <a:xfrm>
            <a:off x="0" y="-1"/>
            <a:ext cx="9144000" cy="6861402"/>
          </a:xfrm>
          <a:prstGeom prst="rect">
            <a:avLst/>
          </a:prstGeom>
        </p:spPr>
      </p:pic>
      <p:sp>
        <p:nvSpPr>
          <p:cNvPr id="8" name="Rectangle 7"/>
          <p:cNvSpPr/>
          <p:nvPr userDrawn="1"/>
        </p:nvSpPr>
        <p:spPr>
          <a:xfrm>
            <a:off x="0" y="0"/>
            <a:ext cx="9144000" cy="6871401"/>
          </a:xfrm>
          <a:prstGeom prst="rect">
            <a:avLst/>
          </a:prstGeom>
          <a:solidFill>
            <a:srgbClr val="93B1C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352539" y="-1"/>
            <a:ext cx="6307568" cy="6858001"/>
          </a:xfrm>
          <a:prstGeom prst="rect">
            <a:avLst/>
          </a:prstGeom>
          <a:solidFill>
            <a:srgbClr val="165788">
              <a:alpha val="7098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F93B9A6-C3FB-40C8-A202-417A722F8FAF}" type="datetimeFigureOut">
              <a:rPr lang="en-US" smtClean="0"/>
              <a:t>9/16/2022</a:t>
            </a:fld>
            <a:endParaRPr lang="en-US"/>
          </a:p>
        </p:txBody>
      </p:sp>
      <p:sp>
        <p:nvSpPr>
          <p:cNvPr id="6" name="Slide Number Placeholder 5"/>
          <p:cNvSpPr>
            <a:spLocks noGrp="1"/>
          </p:cNvSpPr>
          <p:nvPr>
            <p:ph type="sldNum" sz="quarter" idx="12"/>
          </p:nvPr>
        </p:nvSpPr>
        <p:spPr>
          <a:xfrm>
            <a:off x="3543300" y="6356351"/>
            <a:ext cx="2057400" cy="365125"/>
          </a:xfrm>
        </p:spPr>
        <p:txBody>
          <a:bodyPr/>
          <a:lstStyle>
            <a:lvl1pPr algn="ctr">
              <a:defRPr>
                <a:solidFill>
                  <a:schemeClr val="bg1"/>
                </a:solidFill>
              </a:defRPr>
            </a:lvl1pPr>
          </a:lstStyle>
          <a:p>
            <a:fld id="{7C0C5EE2-F31B-4E88-86AC-6281D9D8966F}" type="slidenum">
              <a:rPr lang="en-US" smtClean="0"/>
              <a:pPr/>
              <a:t>‹#›</a:t>
            </a:fld>
            <a:endParaRPr lang="en-US"/>
          </a:p>
        </p:txBody>
      </p:sp>
      <p:sp>
        <p:nvSpPr>
          <p:cNvPr id="13" name="Title 1"/>
          <p:cNvSpPr>
            <a:spLocks noGrp="1"/>
          </p:cNvSpPr>
          <p:nvPr>
            <p:ph type="title" hasCustomPrompt="1"/>
          </p:nvPr>
        </p:nvSpPr>
        <p:spPr>
          <a:xfrm>
            <a:off x="618130" y="432373"/>
            <a:ext cx="5796318" cy="1325563"/>
          </a:xfrm>
        </p:spPr>
        <p:txBody>
          <a:bodyPr>
            <a:normAutofit/>
          </a:bodyPr>
          <a:lstStyle>
            <a:lvl1pPr>
              <a:defRPr sz="4400">
                <a:solidFill>
                  <a:schemeClr val="bg1"/>
                </a:solidFill>
                <a:latin typeface="Arial Narrow" panose="020B0606020202030204" pitchFamily="34" charset="0"/>
              </a:defRPr>
            </a:lvl1pPr>
          </a:lstStyle>
          <a:p>
            <a:r>
              <a:rPr lang="en-US" dirty="0" smtClean="0"/>
              <a:t>CLICK TO EDIT TITLE </a:t>
            </a:r>
            <a:endParaRPr lang="en-US" dirty="0"/>
          </a:p>
        </p:txBody>
      </p:sp>
      <p:sp>
        <p:nvSpPr>
          <p:cNvPr id="15" name="Rectangle 14"/>
          <p:cNvSpPr/>
          <p:nvPr userDrawn="1"/>
        </p:nvSpPr>
        <p:spPr>
          <a:xfrm>
            <a:off x="0" y="275421"/>
            <a:ext cx="272956" cy="1189821"/>
          </a:xfrm>
          <a:prstGeom prst="rect">
            <a:avLst/>
          </a:prstGeom>
          <a:solidFill>
            <a:srgbClr val="87B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p:cNvSpPr>
            <a:spLocks noGrp="1"/>
          </p:cNvSpPr>
          <p:nvPr>
            <p:ph idx="13"/>
          </p:nvPr>
        </p:nvSpPr>
        <p:spPr>
          <a:xfrm>
            <a:off x="618130" y="1910687"/>
            <a:ext cx="5796318" cy="4219933"/>
          </a:xfrm>
        </p:spPr>
        <p:txBody>
          <a:bodyPr>
            <a:normAutofit/>
          </a:bodyPr>
          <a:lstStyle>
            <a:lvl1pPr marL="228600" indent="-228600">
              <a:buClr>
                <a:schemeClr val="bg1"/>
              </a:buClr>
              <a:buSzPct val="85000"/>
              <a:buFont typeface="Wingdings" panose="05000000000000000000" pitchFamily="2" charset="2"/>
              <a:buChar char="§"/>
              <a:defRPr sz="2400">
                <a:solidFill>
                  <a:schemeClr val="bg1"/>
                </a:solidFill>
                <a:latin typeface="Arial" panose="020B0604020202020204" pitchFamily="34" charset="0"/>
                <a:cs typeface="Arial" panose="020B0604020202020204" pitchFamily="34" charset="0"/>
              </a:defRPr>
            </a:lvl1pPr>
            <a:lvl2pPr marL="548640" indent="-274320">
              <a:buClr>
                <a:schemeClr val="bg1"/>
              </a:buClr>
              <a:buFont typeface="Arial Narrow" panose="020B0606020202030204" pitchFamily="34" charset="0"/>
              <a:buChar char="―"/>
              <a:defRPr sz="2000">
                <a:solidFill>
                  <a:schemeClr val="bg1"/>
                </a:solidFill>
                <a:latin typeface="Arial" panose="020B0604020202020204" pitchFamily="34" charset="0"/>
                <a:cs typeface="Arial" panose="020B0604020202020204" pitchFamily="34" charset="0"/>
              </a:defRPr>
            </a:lvl2pPr>
            <a:lvl3pPr marL="1143000" indent="-228600">
              <a:buClr>
                <a:schemeClr val="bg1"/>
              </a:buClr>
              <a:buFont typeface="Courier New" panose="02070309020205020404" pitchFamily="49" charset="0"/>
              <a:buChar char="o"/>
              <a:defRPr sz="1800">
                <a:solidFill>
                  <a:schemeClr val="bg1"/>
                </a:solidFill>
                <a:latin typeface="Arial" panose="020B0604020202020204" pitchFamily="34" charset="0"/>
                <a:cs typeface="Arial" panose="020B0604020202020204" pitchFamily="34" charset="0"/>
              </a:defRPr>
            </a:lvl3pPr>
            <a:lvl4pPr>
              <a:buClr>
                <a:srgbClr val="165788"/>
              </a:buClr>
              <a:defRPr sz="1600">
                <a:solidFill>
                  <a:schemeClr val="bg1"/>
                </a:solidFill>
                <a:latin typeface="Trade Gothic LT Std" panose="00000500000000000000" pitchFamily="50" charset="0"/>
              </a:defRPr>
            </a:lvl4pPr>
            <a:lvl5pPr>
              <a:defRPr sz="1600">
                <a:solidFill>
                  <a:schemeClr val="bg1"/>
                </a:solidFill>
                <a:latin typeface="Trade Gothic LT Std" panose="00000500000000000000" pitchFamily="50" charset="0"/>
              </a:defRPr>
            </a:lvl5pPr>
          </a:lstStyle>
          <a:p>
            <a:pPr lvl="0"/>
            <a:r>
              <a:rPr lang="en-US" dirty="0" smtClean="0"/>
              <a:t>Edit Master text styles</a:t>
            </a:r>
          </a:p>
          <a:p>
            <a:pPr lvl="1"/>
            <a:r>
              <a:rPr lang="en-US" dirty="0" smtClean="0"/>
              <a:t>Second level</a:t>
            </a:r>
          </a:p>
          <a:p>
            <a:pPr lvl="2"/>
            <a:r>
              <a:rPr lang="en-US" dirty="0" smtClean="0"/>
              <a:t>Third level</a:t>
            </a:r>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69039" y="127566"/>
            <a:ext cx="1029461" cy="364078"/>
          </a:xfrm>
          <a:prstGeom prst="rect">
            <a:avLst/>
          </a:prstGeom>
        </p:spPr>
      </p:pic>
    </p:spTree>
    <p:extLst>
      <p:ext uri="{BB962C8B-B14F-4D97-AF65-F5344CB8AC3E}">
        <p14:creationId xmlns:p14="http://schemas.microsoft.com/office/powerpoint/2010/main" val="4837327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F93B9A6-C3FB-40C8-A202-417A722F8FAF}" type="datetimeFigureOut">
              <a:rPr lang="en-US" smtClean="0"/>
              <a:t>9/16/2022</a:t>
            </a:fld>
            <a:endParaRPr lang="en-US"/>
          </a:p>
        </p:txBody>
      </p:sp>
      <p:sp>
        <p:nvSpPr>
          <p:cNvPr id="6" name="Slide Number Placeholder 5"/>
          <p:cNvSpPr>
            <a:spLocks noGrp="1"/>
          </p:cNvSpPr>
          <p:nvPr>
            <p:ph type="sldNum" sz="quarter" idx="12"/>
          </p:nvPr>
        </p:nvSpPr>
        <p:spPr>
          <a:xfrm>
            <a:off x="3543300" y="6356351"/>
            <a:ext cx="2057400" cy="365125"/>
          </a:xfrm>
        </p:spPr>
        <p:txBody>
          <a:bodyPr/>
          <a:lstStyle>
            <a:lvl1pPr algn="ctr">
              <a:defRPr/>
            </a:lvl1pPr>
          </a:lstStyle>
          <a:p>
            <a:fld id="{7C0C5EE2-F31B-4E88-86AC-6281D9D8966F}" type="slidenum">
              <a:rPr lang="en-US" smtClean="0"/>
              <a:pPr/>
              <a:t>‹#›</a:t>
            </a:fld>
            <a:endParaRPr lang="en-US"/>
          </a:p>
        </p:txBody>
      </p:sp>
      <p:sp>
        <p:nvSpPr>
          <p:cNvPr id="7" name="Rectangle 6"/>
          <p:cNvSpPr/>
          <p:nvPr userDrawn="1"/>
        </p:nvSpPr>
        <p:spPr>
          <a:xfrm>
            <a:off x="0" y="506776"/>
            <a:ext cx="4790364" cy="6351224"/>
          </a:xfrm>
          <a:prstGeom prst="rect">
            <a:avLst/>
          </a:prstGeom>
          <a:solidFill>
            <a:srgbClr val="165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0" y="275421"/>
            <a:ext cx="272956" cy="1189821"/>
          </a:xfrm>
          <a:prstGeom prst="rect">
            <a:avLst/>
          </a:prstGeom>
          <a:solidFill>
            <a:srgbClr val="87B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628651" y="1520779"/>
            <a:ext cx="8198644" cy="219957"/>
          </a:xfrm>
          <a:prstGeom prst="rect">
            <a:avLst/>
          </a:prstGeom>
          <a:solidFill>
            <a:srgbClr val="87B94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3" hasCustomPrompt="1"/>
          </p:nvPr>
        </p:nvSpPr>
        <p:spPr>
          <a:xfrm>
            <a:off x="5213445" y="2157946"/>
            <a:ext cx="3478863" cy="3931705"/>
          </a:xfrm>
        </p:spPr>
        <p:txBody>
          <a:bodyPr anchor="ctr"/>
          <a:lstStyle>
            <a:lvl1pPr marL="0" indent="0" algn="ctr">
              <a:buNone/>
              <a:defRPr/>
            </a:lvl1pPr>
          </a:lstStyle>
          <a:p>
            <a:r>
              <a:rPr lang="en-US" dirty="0" smtClean="0"/>
              <a:t>Image</a:t>
            </a:r>
            <a:endParaRPr lang="en-US" dirty="0"/>
          </a:p>
        </p:txBody>
      </p:sp>
      <p:sp>
        <p:nvSpPr>
          <p:cNvPr id="19" name="Content Placeholder 2"/>
          <p:cNvSpPr>
            <a:spLocks noGrp="1"/>
          </p:cNvSpPr>
          <p:nvPr>
            <p:ph idx="14"/>
          </p:nvPr>
        </p:nvSpPr>
        <p:spPr>
          <a:xfrm>
            <a:off x="272955" y="2040487"/>
            <a:ext cx="4244454" cy="4448448"/>
          </a:xfrm>
        </p:spPr>
        <p:txBody>
          <a:bodyPr>
            <a:normAutofit/>
          </a:bodyPr>
          <a:lstStyle>
            <a:lvl1pPr marL="228600" indent="-228600">
              <a:buClr>
                <a:schemeClr val="bg1"/>
              </a:buClr>
              <a:buSzPct val="85000"/>
              <a:buFont typeface="Wingdings" panose="05000000000000000000" pitchFamily="2" charset="2"/>
              <a:buChar char="§"/>
              <a:defRPr sz="2000">
                <a:solidFill>
                  <a:schemeClr val="bg1"/>
                </a:solidFill>
                <a:latin typeface="Arial" panose="020B0604020202020204" pitchFamily="34" charset="0"/>
                <a:cs typeface="Arial" panose="020B0604020202020204" pitchFamily="34" charset="0"/>
              </a:defRPr>
            </a:lvl1pPr>
            <a:lvl2pPr marL="548640" indent="-274320">
              <a:buClr>
                <a:schemeClr val="bg1"/>
              </a:buClr>
              <a:buFont typeface="Arial Narrow" panose="020B0606020202030204" pitchFamily="34" charset="0"/>
              <a:buChar char="―"/>
              <a:defRPr sz="1800">
                <a:solidFill>
                  <a:schemeClr val="bg1"/>
                </a:solidFill>
                <a:latin typeface="Arial" panose="020B0604020202020204" pitchFamily="34" charset="0"/>
                <a:cs typeface="Arial" panose="020B0604020202020204" pitchFamily="34" charset="0"/>
              </a:defRPr>
            </a:lvl2pPr>
            <a:lvl3pPr marL="1143000" indent="-228600">
              <a:buClr>
                <a:schemeClr val="bg1"/>
              </a:buClr>
              <a:buFont typeface="Courier New" panose="02070309020205020404" pitchFamily="49" charset="0"/>
              <a:buChar char="o"/>
              <a:defRPr sz="1600">
                <a:solidFill>
                  <a:schemeClr val="bg1"/>
                </a:solidFill>
                <a:latin typeface="Arial" panose="020B0604020202020204" pitchFamily="34" charset="0"/>
                <a:cs typeface="Arial" panose="020B0604020202020204" pitchFamily="34" charset="0"/>
              </a:defRPr>
            </a:lvl3pPr>
            <a:lvl4pPr>
              <a:buClr>
                <a:srgbClr val="165788"/>
              </a:buClr>
              <a:defRPr sz="1600">
                <a:solidFill>
                  <a:schemeClr val="bg1"/>
                </a:solidFill>
                <a:latin typeface="Trade Gothic LT Std" panose="00000500000000000000" pitchFamily="50" charset="0"/>
              </a:defRPr>
            </a:lvl4pPr>
            <a:lvl5pPr>
              <a:defRPr sz="1600">
                <a:solidFill>
                  <a:schemeClr val="bg1"/>
                </a:solidFill>
                <a:latin typeface="Trade Gothic LT Std" panose="00000500000000000000" pitchFamily="50" charset="0"/>
              </a:defRPr>
            </a:lvl5pPr>
          </a:lstStyle>
          <a:p>
            <a:pPr lvl="0"/>
            <a:r>
              <a:rPr lang="en-US" dirty="0" smtClean="0"/>
              <a:t>Edit Master text styles</a:t>
            </a:r>
          </a:p>
          <a:p>
            <a:pPr lvl="1"/>
            <a:r>
              <a:rPr lang="en-US" dirty="0" smtClean="0"/>
              <a:t>Second level</a:t>
            </a:r>
          </a:p>
          <a:p>
            <a:pPr lvl="2"/>
            <a:r>
              <a:rPr lang="en-US" dirty="0" smtClean="0"/>
              <a:t>Third level</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9605" y="163917"/>
            <a:ext cx="1044601" cy="342859"/>
          </a:xfrm>
          <a:prstGeom prst="rect">
            <a:avLst/>
          </a:prstGeom>
        </p:spPr>
      </p:pic>
      <p:sp>
        <p:nvSpPr>
          <p:cNvPr id="12" name="Rectangle 11"/>
          <p:cNvSpPr/>
          <p:nvPr userDrawn="1"/>
        </p:nvSpPr>
        <p:spPr>
          <a:xfrm>
            <a:off x="901607" y="733768"/>
            <a:ext cx="8242393" cy="841905"/>
          </a:xfrm>
          <a:prstGeom prst="rect">
            <a:avLst/>
          </a:prstGeom>
          <a:solidFill>
            <a:srgbClr val="93B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1"/>
          <p:cNvSpPr>
            <a:spLocks noGrp="1"/>
          </p:cNvSpPr>
          <p:nvPr>
            <p:ph type="body" sz="quarter" idx="15" hasCustomPrompt="1"/>
          </p:nvPr>
        </p:nvSpPr>
        <p:spPr>
          <a:xfrm>
            <a:off x="1705971" y="881906"/>
            <a:ext cx="7121324" cy="539268"/>
          </a:xfrm>
        </p:spPr>
        <p:txBody>
          <a:bodyPr anchor="ctr">
            <a:noAutofit/>
          </a:bodyPr>
          <a:lstStyle>
            <a:lvl1pPr marL="0" indent="0" algn="r">
              <a:lnSpc>
                <a:spcPct val="100000"/>
              </a:lnSpc>
              <a:spcBef>
                <a:spcPts val="0"/>
              </a:spcBef>
              <a:buNone/>
              <a:defRPr sz="4800">
                <a:solidFill>
                  <a:schemeClr val="bg1"/>
                </a:solidFill>
                <a:latin typeface="Arial Narrow" panose="020B0606020202030204" pitchFamily="34" charset="0"/>
              </a:defRPr>
            </a:lvl1pPr>
          </a:lstStyle>
          <a:p>
            <a:pPr lvl="0"/>
            <a:r>
              <a:rPr lang="en-US" dirty="0" smtClean="0"/>
              <a:t>CLICK TO EDIT TITLE</a:t>
            </a:r>
            <a:endParaRPr lang="en-US" dirty="0"/>
          </a:p>
        </p:txBody>
      </p:sp>
    </p:spTree>
    <p:extLst>
      <p:ext uri="{BB962C8B-B14F-4D97-AF65-F5344CB8AC3E}">
        <p14:creationId xmlns:p14="http://schemas.microsoft.com/office/powerpoint/2010/main" val="40143342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F93B9A6-C3FB-40C8-A202-417A722F8FAF}" type="datetimeFigureOut">
              <a:rPr lang="en-US" smtClean="0"/>
              <a:t>9/16/2022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0C5EE2-F31B-4E88-86AC-6281D9D8966F}" type="slidenum">
              <a:rPr lang="en-US" smtClean="0"/>
              <a:t>‹#›</a:t>
            </a:fld>
            <a:endParaRPr lang="en-US"/>
          </a:p>
        </p:txBody>
      </p:sp>
    </p:spTree>
    <p:extLst>
      <p:ext uri="{BB962C8B-B14F-4D97-AF65-F5344CB8AC3E}">
        <p14:creationId xmlns:p14="http://schemas.microsoft.com/office/powerpoint/2010/main" val="25504921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F93B9A6-C3FB-40C8-A202-417A722F8FAF}" type="datetimeFigureOut">
              <a:rPr lang="en-US" smtClean="0"/>
              <a:t>9/16/2022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0C5EE2-F31B-4E88-86AC-6281D9D8966F}" type="slidenum">
              <a:rPr lang="en-US" smtClean="0"/>
              <a:t>‹#›</a:t>
            </a:fld>
            <a:endParaRPr lang="en-US"/>
          </a:p>
        </p:txBody>
      </p:sp>
    </p:spTree>
    <p:extLst>
      <p:ext uri="{BB962C8B-B14F-4D97-AF65-F5344CB8AC3E}">
        <p14:creationId xmlns:p14="http://schemas.microsoft.com/office/powerpoint/2010/main" val="1957606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86412" y="2965565"/>
            <a:ext cx="5876323" cy="572022"/>
          </a:xfrm>
        </p:spPr>
        <p:txBody>
          <a:bodyPr anchor="ctr">
            <a:noAutofit/>
          </a:bodyPr>
          <a:lstStyle>
            <a:lvl1pPr>
              <a:lnSpc>
                <a:spcPct val="100000"/>
              </a:lnSpc>
              <a:defRPr sz="4400">
                <a:solidFill>
                  <a:srgbClr val="165788"/>
                </a:solidFill>
                <a:latin typeface="Arial Narrow" panose="020B0606020202030204" pitchFamily="34" charset="0"/>
              </a:defRPr>
            </a:lvl1pPr>
          </a:lstStyle>
          <a:p>
            <a:r>
              <a:rPr lang="en-US" dirty="0" smtClean="0"/>
              <a:t>CLICK TO EDIT</a:t>
            </a:r>
            <a:endParaRPr lang="en-US" dirty="0"/>
          </a:p>
        </p:txBody>
      </p:sp>
      <p:sp>
        <p:nvSpPr>
          <p:cNvPr id="3" name="Date Placeholder 2"/>
          <p:cNvSpPr>
            <a:spLocks noGrp="1"/>
          </p:cNvSpPr>
          <p:nvPr>
            <p:ph type="dt" sz="half" idx="10"/>
          </p:nvPr>
        </p:nvSpPr>
        <p:spPr/>
        <p:txBody>
          <a:bodyPr/>
          <a:lstStyle/>
          <a:p>
            <a:fld id="{D07D23C5-021A-4868-BFC1-F274FCD46C5F}" type="datetimeFigureOut">
              <a:rPr lang="en-US" smtClean="0"/>
              <a:t>9/16/2022</a:t>
            </a:fld>
            <a:endParaRPr lang="en-US"/>
          </a:p>
        </p:txBody>
      </p:sp>
      <p:sp>
        <p:nvSpPr>
          <p:cNvPr id="5" name="Slide Number Placeholder 4"/>
          <p:cNvSpPr>
            <a:spLocks noGrp="1"/>
          </p:cNvSpPr>
          <p:nvPr>
            <p:ph type="sldNum" sz="quarter" idx="12"/>
          </p:nvPr>
        </p:nvSpPr>
        <p:spPr>
          <a:xfrm>
            <a:off x="3543300" y="6356351"/>
            <a:ext cx="2057400" cy="365125"/>
          </a:xfrm>
        </p:spPr>
        <p:txBody>
          <a:bodyPr/>
          <a:lstStyle>
            <a:lvl1pPr algn="ctr">
              <a:defRPr/>
            </a:lvl1pPr>
          </a:lstStyle>
          <a:p>
            <a:fld id="{7B9727BC-6D7B-46B1-9571-33C860BD1B8A}" type="slidenum">
              <a:rPr lang="en-US" smtClean="0"/>
              <a:pPr/>
              <a:t>‹#›</a:t>
            </a:fld>
            <a:endParaRPr lang="en-US"/>
          </a:p>
        </p:txBody>
      </p:sp>
      <p:sp>
        <p:nvSpPr>
          <p:cNvPr id="11" name="Text Placeholder 10"/>
          <p:cNvSpPr>
            <a:spLocks noGrp="1"/>
          </p:cNvSpPr>
          <p:nvPr>
            <p:ph type="body" sz="quarter" idx="13"/>
          </p:nvPr>
        </p:nvSpPr>
        <p:spPr>
          <a:xfrm>
            <a:off x="2786412" y="3565745"/>
            <a:ext cx="5876324" cy="444750"/>
          </a:xfrm>
        </p:spPr>
        <p:txBody>
          <a:bodyPr anchor="ctr">
            <a:noAutofit/>
          </a:bodyPr>
          <a:lstStyle>
            <a:lvl1pPr marL="0" indent="0">
              <a:lnSpc>
                <a:spcPct val="100000"/>
              </a:lnSpc>
              <a:buNone/>
              <a:defRPr sz="2400">
                <a:solidFill>
                  <a:srgbClr val="87B940"/>
                </a:solidFill>
                <a:latin typeface="Arial" panose="020B0604020202020204" pitchFamily="34" charset="0"/>
                <a:cs typeface="Arial" panose="020B0604020202020204" pitchFamily="34" charset="0"/>
              </a:defRPr>
            </a:lvl1pPr>
          </a:lstStyle>
          <a:p>
            <a:pPr lvl="0"/>
            <a:r>
              <a:rPr lang="en-US" dirty="0" smtClean="0"/>
              <a:t>Edit Master text styles</a:t>
            </a:r>
          </a:p>
        </p:txBody>
      </p:sp>
      <p:grpSp>
        <p:nvGrpSpPr>
          <p:cNvPr id="20" name="Group 19"/>
          <p:cNvGrpSpPr/>
          <p:nvPr userDrawn="1"/>
        </p:nvGrpSpPr>
        <p:grpSpPr>
          <a:xfrm rot="10800000">
            <a:off x="-16" y="0"/>
            <a:ext cx="1948545" cy="6858000"/>
            <a:chOff x="3322965" y="0"/>
            <a:chExt cx="1811997" cy="6469039"/>
          </a:xfrm>
        </p:grpSpPr>
        <p:sp>
          <p:nvSpPr>
            <p:cNvPr id="10" name="Rectangle 9"/>
            <p:cNvSpPr/>
            <p:nvPr userDrawn="1"/>
          </p:nvSpPr>
          <p:spPr>
            <a:xfrm>
              <a:off x="3322965" y="0"/>
              <a:ext cx="420416" cy="6469039"/>
            </a:xfrm>
            <a:prstGeom prst="rect">
              <a:avLst/>
            </a:prstGeom>
            <a:solidFill>
              <a:srgbClr val="165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3742480" y="0"/>
              <a:ext cx="225482" cy="6469039"/>
            </a:xfrm>
            <a:prstGeom prst="rect">
              <a:avLst/>
            </a:prstGeom>
            <a:solidFill>
              <a:srgbClr val="818A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4288240" y="0"/>
              <a:ext cx="386709" cy="6469039"/>
            </a:xfrm>
            <a:prstGeom prst="rect">
              <a:avLst/>
            </a:prstGeom>
            <a:solidFill>
              <a:srgbClr val="93B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4674849" y="0"/>
              <a:ext cx="460113" cy="6469039"/>
            </a:xfrm>
            <a:prstGeom prst="rect">
              <a:avLst/>
            </a:prstGeom>
            <a:solidFill>
              <a:srgbClr val="BAD7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3967063" y="0"/>
              <a:ext cx="321177" cy="6469039"/>
            </a:xfrm>
            <a:prstGeom prst="rect">
              <a:avLst/>
            </a:prstGeom>
            <a:solidFill>
              <a:srgbClr val="87B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04988" y="383596"/>
            <a:ext cx="2179828" cy="715464"/>
          </a:xfrm>
          <a:prstGeom prst="rect">
            <a:avLst/>
          </a:prstGeom>
        </p:spPr>
      </p:pic>
    </p:spTree>
    <p:extLst>
      <p:ext uri="{BB962C8B-B14F-4D97-AF65-F5344CB8AC3E}">
        <p14:creationId xmlns:p14="http://schemas.microsoft.com/office/powerpoint/2010/main" val="31522507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93B9A6-C3FB-40C8-A202-417A722F8FAF}" type="datetimeFigureOut">
              <a:rPr lang="en-US" smtClean="0"/>
              <a:t>9/16/2022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0C5EE2-F31B-4E88-86AC-6281D9D8966F}" type="slidenum">
              <a:rPr lang="en-US" smtClean="0"/>
              <a:t>‹#›</a:t>
            </a:fld>
            <a:endParaRPr lang="en-US"/>
          </a:p>
        </p:txBody>
      </p:sp>
    </p:spTree>
    <p:extLst>
      <p:ext uri="{BB962C8B-B14F-4D97-AF65-F5344CB8AC3E}">
        <p14:creationId xmlns:p14="http://schemas.microsoft.com/office/powerpoint/2010/main" val="1551855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F93B9A6-C3FB-40C8-A202-417A722F8FAF}" type="datetimeFigureOut">
              <a:rPr lang="en-US" smtClean="0"/>
              <a:t>9/16/2022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0C5EE2-F31B-4E88-86AC-6281D9D8966F}" type="slidenum">
              <a:rPr lang="en-US" smtClean="0"/>
              <a:t>‹#›</a:t>
            </a:fld>
            <a:endParaRPr lang="en-US"/>
          </a:p>
        </p:txBody>
      </p:sp>
    </p:spTree>
    <p:extLst>
      <p:ext uri="{BB962C8B-B14F-4D97-AF65-F5344CB8AC3E}">
        <p14:creationId xmlns:p14="http://schemas.microsoft.com/office/powerpoint/2010/main" val="13079556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F93B9A6-C3FB-40C8-A202-417A722F8FAF}" type="datetimeFigureOut">
              <a:rPr lang="en-US" smtClean="0"/>
              <a:t>9/16/2022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0C5EE2-F31B-4E88-86AC-6281D9D8966F}" type="slidenum">
              <a:rPr lang="en-US" smtClean="0"/>
              <a:t>‹#›</a:t>
            </a:fld>
            <a:endParaRPr lang="en-US"/>
          </a:p>
        </p:txBody>
      </p:sp>
    </p:spTree>
    <p:extLst>
      <p:ext uri="{BB962C8B-B14F-4D97-AF65-F5344CB8AC3E}">
        <p14:creationId xmlns:p14="http://schemas.microsoft.com/office/powerpoint/2010/main" val="1017815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7278" y="3656256"/>
            <a:ext cx="7279613" cy="572022"/>
          </a:xfrm>
        </p:spPr>
        <p:txBody>
          <a:bodyPr anchor="ctr">
            <a:noAutofit/>
          </a:bodyPr>
          <a:lstStyle>
            <a:lvl1pPr>
              <a:lnSpc>
                <a:spcPct val="100000"/>
              </a:lnSpc>
              <a:defRPr sz="5400">
                <a:ln w="3175">
                  <a:noFill/>
                </a:ln>
                <a:solidFill>
                  <a:srgbClr val="165788"/>
                </a:solidFill>
                <a:latin typeface="Arial Narrow" panose="020B0606020202030204" pitchFamily="34" charset="0"/>
              </a:defRPr>
            </a:lvl1pPr>
          </a:lstStyle>
          <a:p>
            <a:r>
              <a:rPr lang="en-US" dirty="0" smtClean="0"/>
              <a:t>CLICK TO EDIT TITLE</a:t>
            </a:r>
            <a:endParaRPr lang="en-US" dirty="0"/>
          </a:p>
        </p:txBody>
      </p:sp>
      <p:sp>
        <p:nvSpPr>
          <p:cNvPr id="5" name="Slide Number Placeholder 4"/>
          <p:cNvSpPr>
            <a:spLocks noGrp="1"/>
          </p:cNvSpPr>
          <p:nvPr>
            <p:ph type="sldNum" sz="quarter" idx="12"/>
          </p:nvPr>
        </p:nvSpPr>
        <p:spPr>
          <a:xfrm>
            <a:off x="3543300" y="6356351"/>
            <a:ext cx="2057400" cy="365125"/>
          </a:xfrm>
        </p:spPr>
        <p:txBody>
          <a:bodyPr/>
          <a:lstStyle>
            <a:lvl1pPr algn="ctr">
              <a:defRPr/>
            </a:lvl1pPr>
          </a:lstStyle>
          <a:p>
            <a:fld id="{7B9727BC-6D7B-46B1-9571-33C860BD1B8A}"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04988" y="5883443"/>
            <a:ext cx="2179828" cy="715464"/>
          </a:xfrm>
          <a:prstGeom prst="rect">
            <a:avLst/>
          </a:prstGeom>
        </p:spPr>
      </p:pic>
      <p:sp>
        <p:nvSpPr>
          <p:cNvPr id="11" name="Text Placeholder 10"/>
          <p:cNvSpPr>
            <a:spLocks noGrp="1"/>
          </p:cNvSpPr>
          <p:nvPr>
            <p:ph type="body" sz="quarter" idx="13"/>
          </p:nvPr>
        </p:nvSpPr>
        <p:spPr>
          <a:xfrm>
            <a:off x="487278" y="4256436"/>
            <a:ext cx="6491037" cy="444750"/>
          </a:xfrm>
        </p:spPr>
        <p:txBody>
          <a:bodyPr anchor="ctr"/>
          <a:lstStyle>
            <a:lvl1pPr marL="0" indent="0">
              <a:lnSpc>
                <a:spcPct val="100000"/>
              </a:lnSpc>
              <a:buNone/>
              <a:defRPr>
                <a:solidFill>
                  <a:srgbClr val="87B940"/>
                </a:solidFill>
                <a:latin typeface="Arial" panose="020B0604020202020204" pitchFamily="34" charset="0"/>
                <a:cs typeface="Arial" panose="020B0604020202020204" pitchFamily="34" charset="0"/>
              </a:defRPr>
            </a:lvl1pPr>
          </a:lstStyle>
          <a:p>
            <a:pPr lvl="0"/>
            <a:r>
              <a:rPr lang="en-US" dirty="0" smtClean="0"/>
              <a:t>Edit Master text styles</a:t>
            </a:r>
          </a:p>
        </p:txBody>
      </p:sp>
      <p:sp>
        <p:nvSpPr>
          <p:cNvPr id="10" name="Rectangle 9"/>
          <p:cNvSpPr/>
          <p:nvPr userDrawn="1"/>
        </p:nvSpPr>
        <p:spPr>
          <a:xfrm>
            <a:off x="0" y="4981074"/>
            <a:ext cx="6785811" cy="589547"/>
          </a:xfrm>
          <a:prstGeom prst="rect">
            <a:avLst/>
          </a:prstGeom>
          <a:solidFill>
            <a:srgbClr val="165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6557211" y="4454321"/>
            <a:ext cx="2598822" cy="390544"/>
          </a:xfrm>
          <a:prstGeom prst="rect">
            <a:avLst/>
          </a:prstGeom>
          <a:solidFill>
            <a:srgbClr val="93B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userDrawn="1"/>
        </p:nvCxnSpPr>
        <p:spPr>
          <a:xfrm>
            <a:off x="0" y="5173581"/>
            <a:ext cx="4251095" cy="0"/>
          </a:xfrm>
          <a:prstGeom prst="line">
            <a:avLst/>
          </a:prstGeom>
          <a:ln w="412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0" y="5434261"/>
            <a:ext cx="8037095" cy="0"/>
          </a:xfrm>
          <a:prstGeom prst="line">
            <a:avLst/>
          </a:prstGeom>
          <a:ln w="25400">
            <a:solidFill>
              <a:srgbClr val="87B94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7218947" y="4953002"/>
            <a:ext cx="1925053" cy="0"/>
          </a:xfrm>
          <a:prstGeom prst="line">
            <a:avLst/>
          </a:prstGeom>
          <a:ln w="22225">
            <a:solidFill>
              <a:srgbClr val="165788"/>
            </a:solidFill>
          </a:ln>
        </p:spPr>
        <p:style>
          <a:lnRef idx="1">
            <a:schemeClr val="accent1"/>
          </a:lnRef>
          <a:fillRef idx="0">
            <a:schemeClr val="accent1"/>
          </a:fillRef>
          <a:effectRef idx="0">
            <a:schemeClr val="accent1"/>
          </a:effectRef>
          <a:fontRef idx="minor">
            <a:schemeClr val="tx1"/>
          </a:fontRef>
        </p:style>
      </p:cxnSp>
      <p:sp>
        <p:nvSpPr>
          <p:cNvPr id="16" name="Isosceles Triangle 15"/>
          <p:cNvSpPr/>
          <p:nvPr userDrawn="1"/>
        </p:nvSpPr>
        <p:spPr>
          <a:xfrm rot="5400000">
            <a:off x="-333775" y="4814384"/>
            <a:ext cx="1904999" cy="1237450"/>
          </a:xfrm>
          <a:prstGeom prst="triangle">
            <a:avLst/>
          </a:prstGeom>
          <a:solidFill>
            <a:srgbClr val="87B94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userDrawn="1"/>
        </p:nvSpPr>
        <p:spPr>
          <a:xfrm rot="5400000">
            <a:off x="-165056" y="4866242"/>
            <a:ext cx="942044" cy="611933"/>
          </a:xfrm>
          <a:prstGeom prst="triangle">
            <a:avLst/>
          </a:prstGeom>
          <a:solidFill>
            <a:srgbClr val="165788">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2724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1" name="Freeform 20"/>
          <p:cNvSpPr/>
          <p:nvPr userDrawn="1"/>
        </p:nvSpPr>
        <p:spPr>
          <a:xfrm>
            <a:off x="0" y="1107071"/>
            <a:ext cx="9144000" cy="2989025"/>
          </a:xfrm>
          <a:custGeom>
            <a:avLst/>
            <a:gdLst>
              <a:gd name="connsiteX0" fmla="*/ 891626 w 9144000"/>
              <a:gd name="connsiteY0" fmla="*/ 0 h 2989025"/>
              <a:gd name="connsiteX1" fmla="*/ 9144000 w 9144000"/>
              <a:gd name="connsiteY1" fmla="*/ 0 h 2989025"/>
              <a:gd name="connsiteX2" fmla="*/ 9144000 w 9144000"/>
              <a:gd name="connsiteY2" fmla="*/ 2988982 h 2989025"/>
              <a:gd name="connsiteX3" fmla="*/ 9143987 w 9144000"/>
              <a:gd name="connsiteY3" fmla="*/ 2989025 h 2989025"/>
              <a:gd name="connsiteX4" fmla="*/ 0 w 9144000"/>
              <a:gd name="connsiteY4" fmla="*/ 2989025 h 2989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989025">
                <a:moveTo>
                  <a:pt x="891626" y="0"/>
                </a:moveTo>
                <a:lnTo>
                  <a:pt x="9144000" y="0"/>
                </a:lnTo>
                <a:lnTo>
                  <a:pt x="9144000" y="2988982"/>
                </a:lnTo>
                <a:lnTo>
                  <a:pt x="9143987" y="2989025"/>
                </a:lnTo>
                <a:lnTo>
                  <a:pt x="0" y="2989025"/>
                </a:lnTo>
                <a:close/>
              </a:path>
            </a:pathLst>
          </a:custGeom>
          <a:solidFill>
            <a:srgbClr val="93B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7133" y="273338"/>
            <a:ext cx="1908709" cy="626477"/>
          </a:xfrm>
          <a:prstGeom prst="rect">
            <a:avLst/>
          </a:prstGeom>
        </p:spPr>
      </p:pic>
      <p:cxnSp>
        <p:nvCxnSpPr>
          <p:cNvPr id="13" name="Straight Connector 12"/>
          <p:cNvCxnSpPr/>
          <p:nvPr userDrawn="1"/>
        </p:nvCxnSpPr>
        <p:spPr>
          <a:xfrm>
            <a:off x="0" y="5173581"/>
            <a:ext cx="4251095" cy="0"/>
          </a:xfrm>
          <a:prstGeom prst="line">
            <a:avLst/>
          </a:prstGeom>
          <a:ln w="4127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3543300" y="6356351"/>
            <a:ext cx="2057400" cy="365125"/>
          </a:xfrm>
        </p:spPr>
        <p:txBody>
          <a:bodyPr/>
          <a:lstStyle>
            <a:lvl1pPr algn="ctr">
              <a:defRPr>
                <a:solidFill>
                  <a:schemeClr val="bg1"/>
                </a:solidFill>
              </a:defRPr>
            </a:lvl1pPr>
          </a:lstStyle>
          <a:p>
            <a:fld id="{7B9727BC-6D7B-46B1-9571-33C860BD1B8A}" type="slidenum">
              <a:rPr lang="en-US" smtClean="0"/>
              <a:pPr/>
              <a:t>‹#›</a:t>
            </a:fld>
            <a:endParaRPr lang="en-US"/>
          </a:p>
        </p:txBody>
      </p:sp>
      <p:sp>
        <p:nvSpPr>
          <p:cNvPr id="20" name="Freeform 19"/>
          <p:cNvSpPr/>
          <p:nvPr userDrawn="1"/>
        </p:nvSpPr>
        <p:spPr>
          <a:xfrm>
            <a:off x="1155032" y="2384147"/>
            <a:ext cx="7988968" cy="2989025"/>
          </a:xfrm>
          <a:custGeom>
            <a:avLst/>
            <a:gdLst>
              <a:gd name="connsiteX0" fmla="*/ 891626 w 7206914"/>
              <a:gd name="connsiteY0" fmla="*/ 0 h 2989025"/>
              <a:gd name="connsiteX1" fmla="*/ 7206914 w 7206914"/>
              <a:gd name="connsiteY1" fmla="*/ 0 h 2989025"/>
              <a:gd name="connsiteX2" fmla="*/ 7206914 w 7206914"/>
              <a:gd name="connsiteY2" fmla="*/ 2989025 h 2989025"/>
              <a:gd name="connsiteX3" fmla="*/ 0 w 7206914"/>
              <a:gd name="connsiteY3" fmla="*/ 2989025 h 2989025"/>
            </a:gdLst>
            <a:ahLst/>
            <a:cxnLst>
              <a:cxn ang="0">
                <a:pos x="connsiteX0" y="connsiteY0"/>
              </a:cxn>
              <a:cxn ang="0">
                <a:pos x="connsiteX1" y="connsiteY1"/>
              </a:cxn>
              <a:cxn ang="0">
                <a:pos x="connsiteX2" y="connsiteY2"/>
              </a:cxn>
              <a:cxn ang="0">
                <a:pos x="connsiteX3" y="connsiteY3"/>
              </a:cxn>
            </a:cxnLst>
            <a:rect l="l" t="t" r="r" b="b"/>
            <a:pathLst>
              <a:path w="7206914" h="2989025">
                <a:moveTo>
                  <a:pt x="891626" y="0"/>
                </a:moveTo>
                <a:lnTo>
                  <a:pt x="7206914" y="0"/>
                </a:lnTo>
                <a:lnTo>
                  <a:pt x="7206914" y="2989025"/>
                </a:lnTo>
                <a:lnTo>
                  <a:pt x="0" y="2989025"/>
                </a:lnTo>
                <a:close/>
              </a:path>
            </a:pathLst>
          </a:custGeom>
          <a:solidFill>
            <a:srgbClr val="165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userDrawn="1"/>
        </p:nvSpPr>
        <p:spPr>
          <a:xfrm>
            <a:off x="6689557" y="586577"/>
            <a:ext cx="2454443" cy="1535379"/>
          </a:xfrm>
          <a:custGeom>
            <a:avLst/>
            <a:gdLst>
              <a:gd name="connsiteX0" fmla="*/ 458004 w 2454443"/>
              <a:gd name="connsiteY0" fmla="*/ 0 h 1535379"/>
              <a:gd name="connsiteX1" fmla="*/ 2454443 w 2454443"/>
              <a:gd name="connsiteY1" fmla="*/ 0 h 1535379"/>
              <a:gd name="connsiteX2" fmla="*/ 2454443 w 2454443"/>
              <a:gd name="connsiteY2" fmla="*/ 1535379 h 1535379"/>
              <a:gd name="connsiteX3" fmla="*/ 0 w 2454443"/>
              <a:gd name="connsiteY3" fmla="*/ 1535379 h 1535379"/>
            </a:gdLst>
            <a:ahLst/>
            <a:cxnLst>
              <a:cxn ang="0">
                <a:pos x="connsiteX0" y="connsiteY0"/>
              </a:cxn>
              <a:cxn ang="0">
                <a:pos x="connsiteX1" y="connsiteY1"/>
              </a:cxn>
              <a:cxn ang="0">
                <a:pos x="connsiteX2" y="connsiteY2"/>
              </a:cxn>
              <a:cxn ang="0">
                <a:pos x="connsiteX3" y="connsiteY3"/>
              </a:cxn>
            </a:cxnLst>
            <a:rect l="l" t="t" r="r" b="b"/>
            <a:pathLst>
              <a:path w="2454443" h="1535379">
                <a:moveTo>
                  <a:pt x="458004" y="0"/>
                </a:moveTo>
                <a:lnTo>
                  <a:pt x="2454443" y="0"/>
                </a:lnTo>
                <a:lnTo>
                  <a:pt x="2454443" y="1535379"/>
                </a:lnTo>
                <a:lnTo>
                  <a:pt x="0" y="1535379"/>
                </a:lnTo>
                <a:close/>
              </a:path>
            </a:pathLst>
          </a:custGeom>
          <a:solidFill>
            <a:srgbClr val="BAD7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87278" y="3656256"/>
            <a:ext cx="8019047" cy="572022"/>
          </a:xfrm>
        </p:spPr>
        <p:txBody>
          <a:bodyPr>
            <a:noAutofit/>
          </a:bodyPr>
          <a:lstStyle>
            <a:lvl1pPr algn="r">
              <a:defRPr sz="4800">
                <a:ln>
                  <a:noFill/>
                </a:ln>
                <a:solidFill>
                  <a:schemeClr val="bg1"/>
                </a:solidFill>
                <a:latin typeface="Arial Narrow" panose="020B0606020202030204" pitchFamily="34" charset="0"/>
              </a:defRPr>
            </a:lvl1pPr>
          </a:lstStyle>
          <a:p>
            <a:r>
              <a:rPr lang="en-US" dirty="0" smtClean="0"/>
              <a:t>CLICK TO EDIT</a:t>
            </a:r>
            <a:endParaRPr lang="en-US" dirty="0"/>
          </a:p>
        </p:txBody>
      </p:sp>
      <p:sp>
        <p:nvSpPr>
          <p:cNvPr id="11" name="Text Placeholder 10"/>
          <p:cNvSpPr>
            <a:spLocks noGrp="1"/>
          </p:cNvSpPr>
          <p:nvPr>
            <p:ph type="body" sz="quarter" idx="13"/>
          </p:nvPr>
        </p:nvSpPr>
        <p:spPr>
          <a:xfrm>
            <a:off x="487278" y="4256436"/>
            <a:ext cx="8019048" cy="444750"/>
          </a:xfrm>
        </p:spPr>
        <p:txBody>
          <a:bodyPr/>
          <a:lstStyle>
            <a:lvl1pPr marL="0" indent="0" algn="r">
              <a:buNone/>
              <a:defRPr>
                <a:solidFill>
                  <a:srgbClr val="87B940"/>
                </a:solidFill>
                <a:latin typeface="Arial" panose="020B0604020202020204" pitchFamily="34" charset="0"/>
                <a:cs typeface="Arial" panose="020B0604020202020204" pitchFamily="34" charset="0"/>
              </a:defRPr>
            </a:lvl1pPr>
          </a:lstStyle>
          <a:p>
            <a:pPr lvl="0"/>
            <a:r>
              <a:rPr lang="en-US" dirty="0" smtClean="0"/>
              <a:t>Edit Master text styles</a:t>
            </a:r>
          </a:p>
        </p:txBody>
      </p:sp>
      <p:sp>
        <p:nvSpPr>
          <p:cNvPr id="24" name="Freeform 23"/>
          <p:cNvSpPr/>
          <p:nvPr userDrawn="1"/>
        </p:nvSpPr>
        <p:spPr>
          <a:xfrm>
            <a:off x="1" y="5645977"/>
            <a:ext cx="6845969" cy="569162"/>
          </a:xfrm>
          <a:custGeom>
            <a:avLst/>
            <a:gdLst>
              <a:gd name="connsiteX0" fmla="*/ 0 w 6845969"/>
              <a:gd name="connsiteY0" fmla="*/ 0 h 569162"/>
              <a:gd name="connsiteX1" fmla="*/ 6845969 w 6845969"/>
              <a:gd name="connsiteY1" fmla="*/ 0 h 569162"/>
              <a:gd name="connsiteX2" fmla="*/ 6703679 w 6845969"/>
              <a:gd name="connsiteY2" fmla="*/ 569162 h 569162"/>
              <a:gd name="connsiteX3" fmla="*/ 0 w 6845969"/>
              <a:gd name="connsiteY3" fmla="*/ 569162 h 569162"/>
            </a:gdLst>
            <a:ahLst/>
            <a:cxnLst>
              <a:cxn ang="0">
                <a:pos x="connsiteX0" y="connsiteY0"/>
              </a:cxn>
              <a:cxn ang="0">
                <a:pos x="connsiteX1" y="connsiteY1"/>
              </a:cxn>
              <a:cxn ang="0">
                <a:pos x="connsiteX2" y="connsiteY2"/>
              </a:cxn>
              <a:cxn ang="0">
                <a:pos x="connsiteX3" y="connsiteY3"/>
              </a:cxn>
            </a:cxnLst>
            <a:rect l="l" t="t" r="r" b="b"/>
            <a:pathLst>
              <a:path w="6845969" h="569162">
                <a:moveTo>
                  <a:pt x="0" y="0"/>
                </a:moveTo>
                <a:lnTo>
                  <a:pt x="6845969" y="0"/>
                </a:lnTo>
                <a:lnTo>
                  <a:pt x="6703679" y="569162"/>
                </a:lnTo>
                <a:lnTo>
                  <a:pt x="0" y="569162"/>
                </a:lnTo>
                <a:close/>
              </a:path>
            </a:pathLst>
          </a:custGeom>
          <a:solidFill>
            <a:srgbClr val="87B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7697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l="39215" r="1244"/>
          <a:stretch/>
        </p:blipFill>
        <p:spPr>
          <a:xfrm>
            <a:off x="3063799" y="-1"/>
            <a:ext cx="3012707" cy="3412170"/>
          </a:xfrm>
          <a:prstGeom prst="rect">
            <a:avLst/>
          </a:prstGeom>
        </p:spPr>
      </p:pic>
      <p:pic>
        <p:nvPicPr>
          <p:cNvPr id="27" name="Picture 26"/>
          <p:cNvPicPr>
            <a:picLocks noChangeAspect="1"/>
          </p:cNvPicPr>
          <p:nvPr userDrawn="1"/>
        </p:nvPicPr>
        <p:blipFill rotWithShape="1">
          <a:blip r:embed="rId3" cstate="print">
            <a:extLst>
              <a:ext uri="{28A0092B-C50C-407E-A947-70E740481C1C}">
                <a14:useLocalDpi xmlns:a14="http://schemas.microsoft.com/office/drawing/2010/main" val="0"/>
              </a:ext>
            </a:extLst>
          </a:blip>
          <a:srcRect l="41136"/>
          <a:stretch/>
        </p:blipFill>
        <p:spPr>
          <a:xfrm>
            <a:off x="3062037" y="3447844"/>
            <a:ext cx="3015114" cy="3410155"/>
          </a:xfrm>
          <a:prstGeom prst="rect">
            <a:avLst/>
          </a:prstGeom>
        </p:spPr>
      </p:pic>
      <p:pic>
        <p:nvPicPr>
          <p:cNvPr id="28" name="Picture 27"/>
          <p:cNvPicPr>
            <a:picLocks noChangeAspect="1"/>
          </p:cNvPicPr>
          <p:nvPr userDrawn="1"/>
        </p:nvPicPr>
        <p:blipFill rotWithShape="1">
          <a:blip r:embed="rId2" cstate="print">
            <a:extLst>
              <a:ext uri="{28A0092B-C50C-407E-A947-70E740481C1C}">
                <a14:useLocalDpi xmlns:a14="http://schemas.microsoft.com/office/drawing/2010/main" val="0"/>
              </a:ext>
            </a:extLst>
          </a:blip>
          <a:srcRect l="39215" r="1244"/>
          <a:stretch/>
        </p:blipFill>
        <p:spPr>
          <a:xfrm>
            <a:off x="3064444" y="0"/>
            <a:ext cx="3012707" cy="3412170"/>
          </a:xfrm>
          <a:prstGeom prst="rect">
            <a:avLst/>
          </a:prstGeom>
        </p:spPr>
      </p:pic>
      <p:pic>
        <p:nvPicPr>
          <p:cNvPr id="29" name="Picture 28"/>
          <p:cNvPicPr>
            <a:picLocks noChangeAspect="1"/>
          </p:cNvPicPr>
          <p:nvPr userDrawn="1"/>
        </p:nvPicPr>
        <p:blipFill rotWithShape="1">
          <a:blip r:embed="rId4" cstate="print">
            <a:extLst>
              <a:ext uri="{28A0092B-C50C-407E-A947-70E740481C1C}">
                <a14:useLocalDpi xmlns:a14="http://schemas.microsoft.com/office/drawing/2010/main" val="0"/>
              </a:ext>
            </a:extLst>
          </a:blip>
          <a:srcRect l="19783" r="21297"/>
          <a:stretch/>
        </p:blipFill>
        <p:spPr>
          <a:xfrm>
            <a:off x="6124075" y="0"/>
            <a:ext cx="3019924" cy="3412170"/>
          </a:xfrm>
          <a:prstGeom prst="rect">
            <a:avLst/>
          </a:prstGeom>
        </p:spPr>
      </p:pic>
      <p:pic>
        <p:nvPicPr>
          <p:cNvPr id="30" name="Picture 29"/>
          <p:cNvPicPr>
            <a:picLocks noChangeAspect="1"/>
          </p:cNvPicPr>
          <p:nvPr userDrawn="1"/>
        </p:nvPicPr>
        <p:blipFill rotWithShape="1">
          <a:blip r:embed="rId5" cstate="print">
            <a:extLst>
              <a:ext uri="{28A0092B-C50C-407E-A947-70E740481C1C}">
                <a14:useLocalDpi xmlns:a14="http://schemas.microsoft.com/office/drawing/2010/main" val="0"/>
              </a:ext>
            </a:extLst>
          </a:blip>
          <a:srcRect t="5885" b="18290"/>
          <a:stretch/>
        </p:blipFill>
        <p:spPr>
          <a:xfrm>
            <a:off x="-1" y="3445506"/>
            <a:ext cx="3016317" cy="3412494"/>
          </a:xfrm>
          <a:prstGeom prst="rect">
            <a:avLst/>
          </a:prstGeom>
        </p:spPr>
      </p:pic>
      <p:pic>
        <p:nvPicPr>
          <p:cNvPr id="2" name="Picture 1"/>
          <p:cNvPicPr>
            <a:picLocks noChangeAspect="1"/>
          </p:cNvPicPr>
          <p:nvPr userDrawn="1"/>
        </p:nvPicPr>
        <p:blipFill rotWithShape="1">
          <a:blip r:embed="rId6" cstate="print">
            <a:extLst>
              <a:ext uri="{28A0092B-C50C-407E-A947-70E740481C1C}">
                <a14:useLocalDpi xmlns:a14="http://schemas.microsoft.com/office/drawing/2010/main" val="0"/>
              </a:ext>
            </a:extLst>
          </a:blip>
          <a:srcRect l="29774" r="11042"/>
          <a:stretch/>
        </p:blipFill>
        <p:spPr>
          <a:xfrm>
            <a:off x="0" y="0"/>
            <a:ext cx="3016230" cy="3412169"/>
          </a:xfrm>
          <a:prstGeom prst="rect">
            <a:avLst/>
          </a:prstGeom>
        </p:spPr>
      </p:pic>
      <p:pic>
        <p:nvPicPr>
          <p:cNvPr id="3" name="Picture 2"/>
          <p:cNvPicPr>
            <a:picLocks noChangeAspect="1"/>
          </p:cNvPicPr>
          <p:nvPr userDrawn="1"/>
        </p:nvPicPr>
        <p:blipFill rotWithShape="1">
          <a:blip r:embed="rId7" cstate="print">
            <a:extLst>
              <a:ext uri="{28A0092B-C50C-407E-A947-70E740481C1C}">
                <a14:useLocalDpi xmlns:a14="http://schemas.microsoft.com/office/drawing/2010/main" val="0"/>
              </a:ext>
            </a:extLst>
          </a:blip>
          <a:srcRect l="13245" r="27487"/>
          <a:stretch/>
        </p:blipFill>
        <p:spPr>
          <a:xfrm>
            <a:off x="6122811" y="3445505"/>
            <a:ext cx="3018182" cy="3412493"/>
          </a:xfrm>
          <a:prstGeom prst="rect">
            <a:avLst/>
          </a:prstGeom>
        </p:spPr>
      </p:pic>
      <p:sp>
        <p:nvSpPr>
          <p:cNvPr id="22" name="Rectangle 21"/>
          <p:cNvSpPr/>
          <p:nvPr userDrawn="1"/>
        </p:nvSpPr>
        <p:spPr>
          <a:xfrm>
            <a:off x="-3007" y="-14671"/>
            <a:ext cx="9144000" cy="6871401"/>
          </a:xfrm>
          <a:prstGeom prst="rect">
            <a:avLst/>
          </a:prstGeom>
          <a:solidFill>
            <a:srgbClr val="16578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4" name="Date Placeholder 3"/>
          <p:cNvSpPr>
            <a:spLocks noGrp="1"/>
          </p:cNvSpPr>
          <p:nvPr>
            <p:ph type="dt" sz="half" idx="10"/>
          </p:nvPr>
        </p:nvSpPr>
        <p:spPr/>
        <p:txBody>
          <a:bodyPr/>
          <a:lstStyle/>
          <a:p>
            <a:fld id="{D07D23C5-021A-4868-BFC1-F274FCD46C5F}" type="datetimeFigureOut">
              <a:rPr lang="en-US" smtClean="0"/>
              <a:t>9/16/2022</a:t>
            </a:fld>
            <a:endParaRPr lang="en-US"/>
          </a:p>
        </p:txBody>
      </p:sp>
      <p:sp>
        <p:nvSpPr>
          <p:cNvPr id="6" name="Slide Number Placeholder 5"/>
          <p:cNvSpPr>
            <a:spLocks noGrp="1"/>
          </p:cNvSpPr>
          <p:nvPr>
            <p:ph type="sldNum" sz="quarter" idx="12"/>
          </p:nvPr>
        </p:nvSpPr>
        <p:spPr>
          <a:xfrm>
            <a:off x="3543300" y="6356351"/>
            <a:ext cx="2057400" cy="365125"/>
          </a:xfrm>
        </p:spPr>
        <p:txBody>
          <a:bodyPr/>
          <a:lstStyle>
            <a:lvl1pPr algn="ctr">
              <a:defRPr>
                <a:solidFill>
                  <a:schemeClr val="bg1"/>
                </a:solidFill>
              </a:defRPr>
            </a:lvl1pPr>
          </a:lstStyle>
          <a:p>
            <a:fld id="{7B9727BC-6D7B-46B1-9571-33C860BD1B8A}" type="slidenum">
              <a:rPr lang="en-US" smtClean="0"/>
              <a:pPr/>
              <a:t>‹#›</a:t>
            </a:fld>
            <a:endParaRPr lang="en-US"/>
          </a:p>
        </p:txBody>
      </p:sp>
      <p:pic>
        <p:nvPicPr>
          <p:cNvPr id="15" name="Picture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991814" y="293948"/>
            <a:ext cx="1684496" cy="595737"/>
          </a:xfrm>
          <a:prstGeom prst="rect">
            <a:avLst/>
          </a:prstGeom>
        </p:spPr>
      </p:pic>
      <p:cxnSp>
        <p:nvCxnSpPr>
          <p:cNvPr id="23" name="Straight Connector 22"/>
          <p:cNvCxnSpPr/>
          <p:nvPr userDrawn="1"/>
        </p:nvCxnSpPr>
        <p:spPr>
          <a:xfrm>
            <a:off x="966540" y="1890584"/>
            <a:ext cx="0" cy="384295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1197249" y="3867366"/>
            <a:ext cx="697659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 Placeholder 2"/>
          <p:cNvSpPr>
            <a:spLocks noGrp="1"/>
          </p:cNvSpPr>
          <p:nvPr>
            <p:ph idx="1" hasCustomPrompt="1"/>
          </p:nvPr>
        </p:nvSpPr>
        <p:spPr>
          <a:xfrm>
            <a:off x="1133481" y="2082189"/>
            <a:ext cx="7381869" cy="1600160"/>
          </a:xfrm>
          <a:prstGeom prst="rect">
            <a:avLst/>
          </a:prstGeom>
        </p:spPr>
        <p:txBody>
          <a:bodyPr vert="horz" lIns="91440" tIns="45720" rIns="91440" bIns="45720" rtlCol="0">
            <a:normAutofit/>
          </a:bodyPr>
          <a:lstStyle>
            <a:lvl1pPr marL="0" indent="0">
              <a:lnSpc>
                <a:spcPct val="80000"/>
              </a:lnSpc>
              <a:buNone/>
              <a:defRPr sz="6600">
                <a:solidFill>
                  <a:schemeClr val="bg1"/>
                </a:solidFill>
                <a:latin typeface="Arial Narrow" panose="020B0606020202030204" pitchFamily="34" charset="0"/>
              </a:defRPr>
            </a:lvl1pPr>
            <a:lvl2pPr marL="0" indent="0">
              <a:lnSpc>
                <a:spcPct val="80000"/>
              </a:lnSpc>
              <a:buNone/>
              <a:defRPr sz="6600" b="1">
                <a:solidFill>
                  <a:schemeClr val="bg1"/>
                </a:solidFill>
                <a:latin typeface="Arial Narrow" panose="020B0606020202030204" pitchFamily="34" charset="0"/>
              </a:defRPr>
            </a:lvl2pPr>
            <a:lvl3pPr marL="914400" indent="0">
              <a:buNone/>
              <a:defRPr/>
            </a:lvl3pPr>
            <a:lvl4pPr marL="1371600" indent="0">
              <a:buNone/>
              <a:defRPr/>
            </a:lvl4pPr>
            <a:lvl5pPr marL="1828800" indent="0">
              <a:buNone/>
              <a:defRPr/>
            </a:lvl5pPr>
          </a:lstStyle>
          <a:p>
            <a:pPr lvl="0"/>
            <a:r>
              <a:rPr lang="en-US" dirty="0" smtClean="0"/>
              <a:t>PRESENTATION</a:t>
            </a:r>
          </a:p>
          <a:p>
            <a:pPr lvl="1"/>
            <a:r>
              <a:rPr lang="en-US" dirty="0" smtClean="0"/>
              <a:t>TITLE</a:t>
            </a:r>
          </a:p>
        </p:txBody>
      </p:sp>
      <p:sp>
        <p:nvSpPr>
          <p:cNvPr id="26" name="Text Placeholder 2"/>
          <p:cNvSpPr>
            <a:spLocks noGrp="1"/>
          </p:cNvSpPr>
          <p:nvPr>
            <p:ph idx="13" hasCustomPrompt="1"/>
          </p:nvPr>
        </p:nvSpPr>
        <p:spPr>
          <a:xfrm>
            <a:off x="1133481" y="4107068"/>
            <a:ext cx="7381869" cy="1332506"/>
          </a:xfrm>
          <a:prstGeom prst="rect">
            <a:avLst/>
          </a:prstGeom>
        </p:spPr>
        <p:txBody>
          <a:bodyPr vert="horz" lIns="91440" tIns="45720" rIns="91440" bIns="45720" rtlCol="0">
            <a:normAutofit/>
          </a:bodyPr>
          <a:lstStyle>
            <a:lvl1pPr marL="0" indent="0">
              <a:buNone/>
              <a:defRPr sz="2400" b="1">
                <a:solidFill>
                  <a:schemeClr val="bg1"/>
                </a:solidFill>
                <a:latin typeface="Arial" panose="020B0604020202020204" pitchFamily="34" charset="0"/>
                <a:cs typeface="Arial" panose="020B0604020202020204" pitchFamily="34" charset="0"/>
              </a:defRPr>
            </a:lvl1pPr>
            <a:lvl2pPr marL="0" indent="0">
              <a:buNone/>
              <a:defRPr sz="2000">
                <a:solidFill>
                  <a:schemeClr val="bg1"/>
                </a:solidFill>
                <a:latin typeface="Arial" panose="020B0604020202020204" pitchFamily="34" charset="0"/>
                <a:cs typeface="Arial" panose="020B0604020202020204" pitchFamily="34" charset="0"/>
              </a:defRPr>
            </a:lvl2pPr>
          </a:lstStyle>
          <a:p>
            <a:pPr lvl="0"/>
            <a:r>
              <a:rPr lang="en-US" dirty="0" smtClean="0"/>
              <a:t>SUBHEADING</a:t>
            </a:r>
          </a:p>
          <a:p>
            <a:pPr lvl="1"/>
            <a:r>
              <a:rPr lang="en-US" dirty="0" smtClean="0"/>
              <a:t>Extra Text</a:t>
            </a:r>
          </a:p>
        </p:txBody>
      </p:sp>
    </p:spTree>
    <p:extLst>
      <p:ext uri="{BB962C8B-B14F-4D97-AF65-F5344CB8AC3E}">
        <p14:creationId xmlns:p14="http://schemas.microsoft.com/office/powerpoint/2010/main" val="1714547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17" name="Rectangle 16"/>
          <p:cNvSpPr/>
          <p:nvPr userDrawn="1"/>
        </p:nvSpPr>
        <p:spPr>
          <a:xfrm rot="2700000">
            <a:off x="2122528" y="5485012"/>
            <a:ext cx="467290" cy="2040714"/>
          </a:xfrm>
          <a:prstGeom prst="rect">
            <a:avLst/>
          </a:prstGeom>
          <a:solidFill>
            <a:srgbClr val="BAD7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userDrawn="1"/>
        </p:nvSpPr>
        <p:spPr>
          <a:xfrm>
            <a:off x="8059696" y="5779495"/>
            <a:ext cx="1084304" cy="1078505"/>
          </a:xfrm>
          <a:prstGeom prst="triangle">
            <a:avLst>
              <a:gd name="adj" fmla="val 100000"/>
            </a:avLst>
          </a:prstGeom>
          <a:solidFill>
            <a:srgbClr val="93B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2765234" y="1465993"/>
            <a:ext cx="5688193" cy="572022"/>
          </a:xfrm>
        </p:spPr>
        <p:txBody>
          <a:bodyPr>
            <a:noAutofit/>
          </a:bodyPr>
          <a:lstStyle>
            <a:lvl1pPr algn="r">
              <a:defRPr sz="6000">
                <a:ln>
                  <a:noFill/>
                </a:ln>
                <a:solidFill>
                  <a:srgbClr val="165788"/>
                </a:solidFill>
                <a:latin typeface="Arial Narrow" panose="020B0606020202030204" pitchFamily="34" charset="0"/>
              </a:defRPr>
            </a:lvl1pPr>
          </a:lstStyle>
          <a:p>
            <a:r>
              <a:rPr lang="en-US" dirty="0" smtClean="0"/>
              <a:t>CLICK TO EDIT</a:t>
            </a:r>
            <a:endParaRPr lang="en-US" dirty="0"/>
          </a:p>
        </p:txBody>
      </p:sp>
      <p:sp>
        <p:nvSpPr>
          <p:cNvPr id="5" name="Slide Number Placeholder 4"/>
          <p:cNvSpPr>
            <a:spLocks noGrp="1"/>
          </p:cNvSpPr>
          <p:nvPr>
            <p:ph type="sldNum" sz="quarter" idx="12"/>
          </p:nvPr>
        </p:nvSpPr>
        <p:spPr>
          <a:xfrm>
            <a:off x="3543300" y="6356351"/>
            <a:ext cx="2057400" cy="365125"/>
          </a:xfrm>
        </p:spPr>
        <p:txBody>
          <a:bodyPr/>
          <a:lstStyle>
            <a:lvl1pPr algn="ctr">
              <a:defRPr/>
            </a:lvl1pPr>
          </a:lstStyle>
          <a:p>
            <a:fld id="{7B9727BC-6D7B-46B1-9571-33C860BD1B8A}" type="slidenum">
              <a:rPr lang="en-US" smtClean="0"/>
              <a:pPr/>
              <a:t>‹#›</a:t>
            </a:fld>
            <a:endParaRPr lang="en-US"/>
          </a:p>
        </p:txBody>
      </p:sp>
      <p:cxnSp>
        <p:nvCxnSpPr>
          <p:cNvPr id="13" name="Straight Connector 12"/>
          <p:cNvCxnSpPr/>
          <p:nvPr userDrawn="1"/>
        </p:nvCxnSpPr>
        <p:spPr>
          <a:xfrm>
            <a:off x="0" y="5173581"/>
            <a:ext cx="4251095" cy="0"/>
          </a:xfrm>
          <a:prstGeom prst="line">
            <a:avLst/>
          </a:prstGeom>
          <a:ln w="41275">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Isosceles Triangle 18"/>
          <p:cNvSpPr/>
          <p:nvPr userDrawn="1"/>
        </p:nvSpPr>
        <p:spPr>
          <a:xfrm rot="5400000">
            <a:off x="-501192" y="506697"/>
            <a:ext cx="2069433" cy="1067049"/>
          </a:xfrm>
          <a:prstGeom prst="triangle">
            <a:avLst/>
          </a:prstGeom>
          <a:solidFill>
            <a:srgbClr val="87B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userDrawn="1"/>
        </p:nvSpPr>
        <p:spPr>
          <a:xfrm rot="2700000">
            <a:off x="-1354194" y="2310622"/>
            <a:ext cx="4660001" cy="4603914"/>
          </a:xfrm>
          <a:custGeom>
            <a:avLst/>
            <a:gdLst>
              <a:gd name="connsiteX0" fmla="*/ 0 w 4660001"/>
              <a:gd name="connsiteY0" fmla="*/ 0 h 4603914"/>
              <a:gd name="connsiteX1" fmla="*/ 4660001 w 4660001"/>
              <a:gd name="connsiteY1" fmla="*/ 0 h 4603914"/>
              <a:gd name="connsiteX2" fmla="*/ 4660001 w 4660001"/>
              <a:gd name="connsiteY2" fmla="*/ 3195869 h 4603914"/>
              <a:gd name="connsiteX3" fmla="*/ 3251956 w 4660001"/>
              <a:gd name="connsiteY3" fmla="*/ 4603914 h 4603914"/>
              <a:gd name="connsiteX4" fmla="*/ 0 w 4660001"/>
              <a:gd name="connsiteY4" fmla="*/ 1351958 h 4603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0001" h="4603914">
                <a:moveTo>
                  <a:pt x="0" y="0"/>
                </a:moveTo>
                <a:lnTo>
                  <a:pt x="4660001" y="0"/>
                </a:lnTo>
                <a:lnTo>
                  <a:pt x="4660001" y="3195869"/>
                </a:lnTo>
                <a:lnTo>
                  <a:pt x="3251956" y="4603914"/>
                </a:lnTo>
                <a:lnTo>
                  <a:pt x="0" y="1351958"/>
                </a:lnTo>
                <a:close/>
              </a:path>
            </a:pathLst>
          </a:custGeom>
          <a:solidFill>
            <a:srgbClr val="165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3764" y="4077395"/>
            <a:ext cx="2956170" cy="1045475"/>
          </a:xfrm>
          <a:prstGeom prst="rect">
            <a:avLst/>
          </a:prstGeom>
        </p:spPr>
      </p:pic>
    </p:spTree>
    <p:extLst>
      <p:ext uri="{BB962C8B-B14F-4D97-AF65-F5344CB8AC3E}">
        <p14:creationId xmlns:p14="http://schemas.microsoft.com/office/powerpoint/2010/main" val="1418250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p:cNvSpPr/>
          <p:nvPr userDrawn="1"/>
        </p:nvSpPr>
        <p:spPr>
          <a:xfrm>
            <a:off x="4373696" y="0"/>
            <a:ext cx="4770304" cy="6857999"/>
          </a:xfrm>
          <a:prstGeom prst="rect">
            <a:avLst/>
          </a:prstGeom>
          <a:solidFill>
            <a:srgbClr val="165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2F93B9A6-C3FB-40C8-A202-417A722F8FAF}" type="datetimeFigureOut">
              <a:rPr lang="en-US" smtClean="0"/>
              <a:t>9/16/2022</a:t>
            </a:fld>
            <a:endParaRPr lang="en-US"/>
          </a:p>
        </p:txBody>
      </p:sp>
      <p:sp>
        <p:nvSpPr>
          <p:cNvPr id="5" name="Slide Number Placeholder 4"/>
          <p:cNvSpPr>
            <a:spLocks noGrp="1"/>
          </p:cNvSpPr>
          <p:nvPr>
            <p:ph type="sldNum" sz="quarter" idx="12"/>
          </p:nvPr>
        </p:nvSpPr>
        <p:spPr>
          <a:xfrm>
            <a:off x="3543300" y="6356351"/>
            <a:ext cx="2057400" cy="365125"/>
          </a:xfrm>
        </p:spPr>
        <p:txBody>
          <a:bodyPr/>
          <a:lstStyle>
            <a:lvl1pPr algn="ctr">
              <a:defRPr>
                <a:solidFill>
                  <a:schemeClr val="bg1"/>
                </a:solidFill>
              </a:defRPr>
            </a:lvl1pPr>
          </a:lstStyle>
          <a:p>
            <a:fld id="{7C0C5EE2-F31B-4E88-86AC-6281D9D8966F}" type="slidenum">
              <a:rPr lang="en-US" smtClean="0"/>
              <a:pPr/>
              <a:t>‹#›</a:t>
            </a:fld>
            <a:endParaRPr lang="en-US"/>
          </a:p>
        </p:txBody>
      </p:sp>
      <p:sp>
        <p:nvSpPr>
          <p:cNvPr id="6" name="Rectangle 5"/>
          <p:cNvSpPr/>
          <p:nvPr userDrawn="1"/>
        </p:nvSpPr>
        <p:spPr>
          <a:xfrm>
            <a:off x="0" y="275421"/>
            <a:ext cx="272956" cy="1189821"/>
          </a:xfrm>
          <a:prstGeom prst="rect">
            <a:avLst/>
          </a:prstGeom>
          <a:solidFill>
            <a:srgbClr val="87B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2186888"/>
            <a:ext cx="7623672" cy="2345023"/>
          </a:xfrm>
          <a:prstGeom prst="rect">
            <a:avLst/>
          </a:prstGeom>
          <a:solidFill>
            <a:srgbClr val="93B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0"/>
          <p:cNvSpPr>
            <a:spLocks noGrp="1"/>
          </p:cNvSpPr>
          <p:nvPr>
            <p:ph type="body" sz="quarter" idx="13" hasCustomPrompt="1"/>
          </p:nvPr>
        </p:nvSpPr>
        <p:spPr>
          <a:xfrm>
            <a:off x="407623" y="1078055"/>
            <a:ext cx="2327343" cy="387187"/>
          </a:xfrm>
        </p:spPr>
        <p:txBody>
          <a:bodyPr anchor="b">
            <a:normAutofit/>
          </a:bodyPr>
          <a:lstStyle>
            <a:lvl1pPr marL="0" indent="0">
              <a:buNone/>
              <a:defRPr sz="1800">
                <a:solidFill>
                  <a:srgbClr val="165788"/>
                </a:solidFill>
                <a:latin typeface="Arial Narrow" panose="020B0606020202030204" pitchFamily="34" charset="0"/>
              </a:defRPr>
            </a:lvl1pPr>
            <a:lvl5pPr>
              <a:defRPr/>
            </a:lvl5pPr>
          </a:lstStyle>
          <a:p>
            <a:pPr lvl="0"/>
            <a:r>
              <a:rPr lang="en-US" dirty="0" smtClean="0"/>
              <a:t>INSERT DATE HERE</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57950" y="5653598"/>
            <a:ext cx="2319899" cy="820452"/>
          </a:xfrm>
          <a:prstGeom prst="rect">
            <a:avLst/>
          </a:prstGeom>
        </p:spPr>
      </p:pic>
      <p:sp>
        <p:nvSpPr>
          <p:cNvPr id="13" name="Rectangle 12"/>
          <p:cNvSpPr/>
          <p:nvPr userDrawn="1"/>
        </p:nvSpPr>
        <p:spPr>
          <a:xfrm>
            <a:off x="430346" y="4278001"/>
            <a:ext cx="7611966" cy="507820"/>
          </a:xfrm>
          <a:prstGeom prst="rect">
            <a:avLst/>
          </a:prstGeom>
          <a:solidFill>
            <a:srgbClr val="87B940">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30346" y="2751539"/>
            <a:ext cx="7039090" cy="1219094"/>
          </a:xfrm>
        </p:spPr>
        <p:txBody>
          <a:bodyPr>
            <a:noAutofit/>
          </a:bodyPr>
          <a:lstStyle>
            <a:lvl1pPr>
              <a:defRPr sz="5400">
                <a:solidFill>
                  <a:schemeClr val="bg1"/>
                </a:solidFill>
                <a:latin typeface="Arial Narrow" panose="020B0606020202030204" pitchFamily="34" charset="0"/>
              </a:defRPr>
            </a:lvl1pPr>
          </a:lstStyle>
          <a:p>
            <a:r>
              <a:rPr lang="en-US" dirty="0" smtClean="0"/>
              <a:t>CLICK TO EDIT TITLE</a:t>
            </a:r>
            <a:endParaRPr lang="en-US" dirty="0"/>
          </a:p>
        </p:txBody>
      </p:sp>
      <p:sp>
        <p:nvSpPr>
          <p:cNvPr id="14" name="Rectangle 13"/>
          <p:cNvSpPr/>
          <p:nvPr userDrawn="1"/>
        </p:nvSpPr>
        <p:spPr>
          <a:xfrm>
            <a:off x="6680519" y="2058012"/>
            <a:ext cx="2487975" cy="257751"/>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3736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596" y="1427148"/>
            <a:ext cx="8240712" cy="4749815"/>
          </a:xfrm>
        </p:spPr>
        <p:txBody>
          <a:bodyPr>
            <a:normAutofit/>
          </a:bodyPr>
          <a:lstStyle>
            <a:lvl1pPr marL="228600" indent="-228600">
              <a:buClr>
                <a:srgbClr val="165788"/>
              </a:buClr>
              <a:buSzPct val="85000"/>
              <a:buFont typeface="Wingdings" panose="05000000000000000000" pitchFamily="2" charset="2"/>
              <a:buChar char="§"/>
              <a:defRPr sz="2400">
                <a:latin typeface="Arial" panose="020B0604020202020204" pitchFamily="34" charset="0"/>
                <a:cs typeface="Arial" panose="020B0604020202020204" pitchFamily="34" charset="0"/>
              </a:defRPr>
            </a:lvl1pPr>
            <a:lvl2pPr marL="548640" indent="-274320">
              <a:buClr>
                <a:srgbClr val="87B940"/>
              </a:buClr>
              <a:buFont typeface="Arial Narrow" panose="020B0606020202030204" pitchFamily="34" charset="0"/>
              <a:buChar char="―"/>
              <a:defRPr sz="2000">
                <a:latin typeface="Arial" panose="020B0604020202020204" pitchFamily="34" charset="0"/>
                <a:cs typeface="Arial" panose="020B0604020202020204" pitchFamily="34" charset="0"/>
              </a:defRPr>
            </a:lvl2pPr>
            <a:lvl3pPr marL="1143000" indent="-228600">
              <a:buClr>
                <a:srgbClr val="93B1CC"/>
              </a:buClr>
              <a:buFont typeface="Courier New" panose="02070309020205020404" pitchFamily="49" charset="0"/>
              <a:buChar char="o"/>
              <a:defRPr sz="1800">
                <a:latin typeface="Arial" panose="020B0604020202020204" pitchFamily="34" charset="0"/>
                <a:cs typeface="Arial" panose="020B0604020202020204" pitchFamily="34" charset="0"/>
              </a:defRPr>
            </a:lvl3pPr>
            <a:lvl4pPr>
              <a:buClr>
                <a:srgbClr val="165788"/>
              </a:buCl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07D23C5-021A-4868-BFC1-F274FCD46C5F}" type="datetimeFigureOut">
              <a:rPr lang="en-US" smtClean="0"/>
              <a:t>9/16/2022</a:t>
            </a:fld>
            <a:endParaRPr lang="en-US"/>
          </a:p>
        </p:txBody>
      </p:sp>
      <p:sp>
        <p:nvSpPr>
          <p:cNvPr id="6" name="Slide Number Placeholder 5"/>
          <p:cNvSpPr>
            <a:spLocks noGrp="1"/>
          </p:cNvSpPr>
          <p:nvPr>
            <p:ph type="sldNum" sz="quarter" idx="12"/>
          </p:nvPr>
        </p:nvSpPr>
        <p:spPr>
          <a:xfrm>
            <a:off x="3543300" y="6356351"/>
            <a:ext cx="2057400" cy="365125"/>
          </a:xfrm>
        </p:spPr>
        <p:txBody>
          <a:bodyPr/>
          <a:lstStyle>
            <a:lvl1pPr algn="ctr">
              <a:defRPr/>
            </a:lvl1pPr>
          </a:lstStyle>
          <a:p>
            <a:fld id="{7B9727BC-6D7B-46B1-9571-33C860BD1B8A}" type="slidenum">
              <a:rPr lang="en-US" smtClean="0"/>
              <a:pPr/>
              <a:t>‹#›</a:t>
            </a:fld>
            <a:endParaRPr lang="en-US"/>
          </a:p>
        </p:txBody>
      </p:sp>
      <p:sp>
        <p:nvSpPr>
          <p:cNvPr id="7" name="Isosceles Triangle 6"/>
          <p:cNvSpPr/>
          <p:nvPr userDrawn="1"/>
        </p:nvSpPr>
        <p:spPr>
          <a:xfrm rot="5400000">
            <a:off x="-237485" y="391678"/>
            <a:ext cx="842929" cy="367959"/>
          </a:xfrm>
          <a:prstGeom prst="triangle">
            <a:avLst/>
          </a:prstGeom>
          <a:solidFill>
            <a:srgbClr val="87B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1519" y="6163049"/>
            <a:ext cx="1439420" cy="472447"/>
          </a:xfrm>
          <a:prstGeom prst="rect">
            <a:avLst/>
          </a:prstGeom>
        </p:spPr>
      </p:pic>
      <p:sp>
        <p:nvSpPr>
          <p:cNvPr id="11" name="Isosceles Triangle 10"/>
          <p:cNvSpPr/>
          <p:nvPr userDrawn="1"/>
        </p:nvSpPr>
        <p:spPr>
          <a:xfrm rot="16200000">
            <a:off x="8079566" y="5713551"/>
            <a:ext cx="1658035" cy="630853"/>
          </a:xfrm>
          <a:prstGeom prst="triangle">
            <a:avLst/>
          </a:prstGeom>
          <a:noFill/>
          <a:ln w="38100">
            <a:solidFill>
              <a:srgbClr val="93B1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userDrawn="1"/>
        </p:nvSpPr>
        <p:spPr>
          <a:xfrm rot="16200000">
            <a:off x="8079565" y="5491050"/>
            <a:ext cx="1658035" cy="630853"/>
          </a:xfrm>
          <a:prstGeom prst="triangle">
            <a:avLst/>
          </a:prstGeom>
          <a:noFill/>
          <a:ln w="60325">
            <a:solidFill>
              <a:srgbClr val="1657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451597" y="324738"/>
            <a:ext cx="8240711" cy="539870"/>
          </a:xfrm>
        </p:spPr>
        <p:txBody>
          <a:bodyPr>
            <a:noAutofit/>
          </a:bodyPr>
          <a:lstStyle>
            <a:lvl1pPr>
              <a:lnSpc>
                <a:spcPct val="100000"/>
              </a:lnSpc>
              <a:defRPr sz="4000">
                <a:solidFill>
                  <a:srgbClr val="165788"/>
                </a:solidFill>
                <a:latin typeface="Arial Narrow" panose="020B0606020202030204" pitchFamily="34" charset="0"/>
                <a:cs typeface="Arial" panose="020B0604020202020204" pitchFamily="34" charset="0"/>
              </a:defRPr>
            </a:lvl1pPr>
          </a:lstStyle>
          <a:p>
            <a:r>
              <a:rPr lang="en-US" dirty="0" smtClean="0"/>
              <a:t>CLICK TO EDIT TITLE</a:t>
            </a:r>
            <a:endParaRPr lang="en-US" dirty="0"/>
          </a:p>
        </p:txBody>
      </p:sp>
      <p:sp>
        <p:nvSpPr>
          <p:cNvPr id="20" name="Text Placeholder 19"/>
          <p:cNvSpPr>
            <a:spLocks noGrp="1"/>
          </p:cNvSpPr>
          <p:nvPr>
            <p:ph type="body" sz="quarter" idx="13"/>
          </p:nvPr>
        </p:nvSpPr>
        <p:spPr>
          <a:xfrm>
            <a:off x="451596" y="886024"/>
            <a:ext cx="8240712" cy="415235"/>
          </a:xfrm>
        </p:spPr>
        <p:txBody>
          <a:bodyPr>
            <a:noAutofit/>
          </a:bodyPr>
          <a:lstStyle>
            <a:lvl1pPr marL="0" indent="0">
              <a:buNone/>
              <a:defRPr sz="2800">
                <a:solidFill>
                  <a:srgbClr val="93B1CC"/>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Edit Master text styles</a:t>
            </a:r>
          </a:p>
        </p:txBody>
      </p:sp>
    </p:spTree>
    <p:extLst>
      <p:ext uri="{BB962C8B-B14F-4D97-AF65-F5344CB8AC3E}">
        <p14:creationId xmlns:p14="http://schemas.microsoft.com/office/powerpoint/2010/main" val="951395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93B9A6-C3FB-40C8-A202-417A722F8FAF}" type="datetimeFigureOut">
              <a:rPr lang="en-US" smtClean="0"/>
              <a:t>9/16/2022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0C5EE2-F31B-4E88-86AC-6281D9D8966F}" type="slidenum">
              <a:rPr lang="en-US" smtClean="0"/>
              <a:t>‹#›</a:t>
            </a:fld>
            <a:endParaRPr lang="en-US"/>
          </a:p>
        </p:txBody>
      </p:sp>
    </p:spTree>
    <p:extLst>
      <p:ext uri="{BB962C8B-B14F-4D97-AF65-F5344CB8AC3E}">
        <p14:creationId xmlns:p14="http://schemas.microsoft.com/office/powerpoint/2010/main" val="236165532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7" r:id="rId3"/>
    <p:sldLayoutId id="2147483691" r:id="rId4"/>
    <p:sldLayoutId id="2147483692" r:id="rId5"/>
    <p:sldLayoutId id="2147483694" r:id="rId6"/>
    <p:sldLayoutId id="2147483693" r:id="rId7"/>
    <p:sldLayoutId id="2147483695" r:id="rId8"/>
    <p:sldLayoutId id="2147483672" r:id="rId9"/>
    <p:sldLayoutId id="2147483704" r:id="rId10"/>
    <p:sldLayoutId id="2147483674" r:id="rId11"/>
    <p:sldLayoutId id="2147483700" r:id="rId12"/>
    <p:sldLayoutId id="2147483673" r:id="rId13"/>
    <p:sldLayoutId id="2147483703" r:id="rId14"/>
    <p:sldLayoutId id="2147483698" r:id="rId15"/>
    <p:sldLayoutId id="2147483696" r:id="rId16"/>
    <p:sldLayoutId id="2147483676" r:id="rId17"/>
    <p:sldLayoutId id="2147483702" r:id="rId18"/>
    <p:sldLayoutId id="2147483688" r:id="rId19"/>
    <p:sldLayoutId id="2147483677" r:id="rId20"/>
    <p:sldLayoutId id="2147483662" r:id="rId21"/>
    <p:sldLayoutId id="2147483683" r:id="rId22"/>
    <p:sldLayoutId id="2147483684" r:id="rId23"/>
    <p:sldLayoutId id="2147483685" r:id="rId24"/>
    <p:sldLayoutId id="2147483686" r:id="rId25"/>
    <p:sldLayoutId id="2147483661" r:id="rId26"/>
    <p:sldLayoutId id="2147483663" r:id="rId27"/>
    <p:sldLayoutId id="2147483664" r:id="rId28"/>
    <p:sldLayoutId id="2147483665" r:id="rId29"/>
    <p:sldLayoutId id="2147483667" r:id="rId30"/>
    <p:sldLayoutId id="2147483668" r:id="rId31"/>
    <p:sldLayoutId id="2147483669" r:id="rId32"/>
  </p:sldLayoutIdLst>
  <p:txStyles>
    <p:titleStyle>
      <a:lvl1pPr algn="l" defTabSz="914400" rtl="0" eaLnBrk="1" latinLnBrk="0" hangingPunct="1">
        <a:lnSpc>
          <a:spcPct val="90000"/>
        </a:lnSpc>
        <a:spcBef>
          <a:spcPct val="0"/>
        </a:spcBef>
        <a:buNone/>
        <a:defRPr sz="4400" kern="1200">
          <a:solidFill>
            <a:schemeClr val="tx1"/>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www.immanuel.ethicspoint.com/" TargetMode="External"/><Relationship Id="rId1" Type="http://schemas.openxmlformats.org/officeDocument/2006/relationships/slideLayout" Target="../slideLayouts/slideLayout13.xml"/><Relationship Id="rId5" Type="http://schemas.openxmlformats.org/officeDocument/2006/relationships/image" Target="../media/image38.png"/><Relationship Id="rId4" Type="http://schemas.openxmlformats.org/officeDocument/2006/relationships/image" Target="../media/image37.png"/></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Contracted Provider Education and Training Module</a:t>
            </a:r>
            <a:endParaRPr lang="en-US" dirty="0"/>
          </a:p>
        </p:txBody>
      </p:sp>
    </p:spTree>
    <p:extLst>
      <p:ext uri="{BB962C8B-B14F-4D97-AF65-F5344CB8AC3E}">
        <p14:creationId xmlns:p14="http://schemas.microsoft.com/office/powerpoint/2010/main" val="22750491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Immanuel’s </a:t>
            </a:r>
            <a:r>
              <a:rPr lang="en-US" b="1" dirty="0" smtClean="0"/>
              <a:t>Code of Conduct </a:t>
            </a:r>
            <a:r>
              <a:rPr lang="en-US" dirty="0" smtClean="0"/>
              <a:t>contains:</a:t>
            </a:r>
          </a:p>
          <a:p>
            <a:pPr lvl="1"/>
            <a:r>
              <a:rPr lang="en-US" dirty="0" smtClean="0"/>
              <a:t>Immanuel’s Mission, Vision, CHRIST Promises, and ethical values</a:t>
            </a:r>
          </a:p>
          <a:p>
            <a:pPr lvl="1"/>
            <a:r>
              <a:rPr lang="en-US" dirty="0" smtClean="0"/>
              <a:t>General statements about Immanuel’s policies related to specific compliance policies and procedures</a:t>
            </a:r>
          </a:p>
          <a:p>
            <a:pPr lvl="1"/>
            <a:r>
              <a:rPr lang="en-US" dirty="0" smtClean="0"/>
              <a:t>How to report any perceived or actual violations of the Code of Conduct</a:t>
            </a:r>
          </a:p>
          <a:p>
            <a:pPr marL="274320" lvl="1" indent="0">
              <a:buNone/>
            </a:pPr>
            <a:endParaRPr lang="en-US" dirty="0"/>
          </a:p>
        </p:txBody>
      </p:sp>
      <p:sp>
        <p:nvSpPr>
          <p:cNvPr id="3" name="Title 2"/>
          <p:cNvSpPr>
            <a:spLocks noGrp="1"/>
          </p:cNvSpPr>
          <p:nvPr>
            <p:ph type="title"/>
          </p:nvPr>
        </p:nvSpPr>
        <p:spPr/>
        <p:txBody>
          <a:bodyPr/>
          <a:lstStyle/>
          <a:p>
            <a:r>
              <a:rPr lang="en-US" dirty="0"/>
              <a:t>Written Plans, Policies, Procedures, and Code of Conduct</a:t>
            </a:r>
          </a:p>
        </p:txBody>
      </p:sp>
      <p:pic>
        <p:nvPicPr>
          <p:cNvPr id="5" name="Picture 4"/>
          <p:cNvPicPr>
            <a:picLocks noChangeAspect="1"/>
          </p:cNvPicPr>
          <p:nvPr/>
        </p:nvPicPr>
        <p:blipFill>
          <a:blip r:embed="rId2"/>
          <a:stretch>
            <a:fillRect/>
          </a:stretch>
        </p:blipFill>
        <p:spPr>
          <a:xfrm>
            <a:off x="5486876" y="3628614"/>
            <a:ext cx="2462997" cy="1902117"/>
          </a:xfrm>
          <a:prstGeom prst="rect">
            <a:avLst/>
          </a:prstGeom>
        </p:spPr>
      </p:pic>
      <p:pic>
        <p:nvPicPr>
          <p:cNvPr id="6" name="Picture 5"/>
          <p:cNvPicPr>
            <a:picLocks noChangeAspect="1"/>
          </p:cNvPicPr>
          <p:nvPr/>
        </p:nvPicPr>
        <p:blipFill>
          <a:blip r:embed="rId3"/>
          <a:stretch>
            <a:fillRect/>
          </a:stretch>
        </p:blipFill>
        <p:spPr>
          <a:xfrm>
            <a:off x="2183899" y="3403914"/>
            <a:ext cx="2560542" cy="2670279"/>
          </a:xfrm>
          <a:prstGeom prst="rect">
            <a:avLst/>
          </a:prstGeom>
        </p:spPr>
      </p:pic>
      <p:pic>
        <p:nvPicPr>
          <p:cNvPr id="7" name="Picture 6"/>
          <p:cNvPicPr>
            <a:picLocks noChangeAspect="1"/>
          </p:cNvPicPr>
          <p:nvPr/>
        </p:nvPicPr>
        <p:blipFill>
          <a:blip r:embed="rId4"/>
          <a:stretch>
            <a:fillRect/>
          </a:stretch>
        </p:blipFill>
        <p:spPr>
          <a:xfrm>
            <a:off x="3816427" y="5905232"/>
            <a:ext cx="1670449" cy="646232"/>
          </a:xfrm>
          <a:prstGeom prst="rect">
            <a:avLst/>
          </a:prstGeom>
        </p:spPr>
      </p:pic>
    </p:spTree>
    <p:extLst>
      <p:ext uri="{BB962C8B-B14F-4D97-AF65-F5344CB8AC3E}">
        <p14:creationId xmlns:p14="http://schemas.microsoft.com/office/powerpoint/2010/main" val="4066322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smtClean="0"/>
              <a:t>Code of Conduct </a:t>
            </a:r>
            <a:r>
              <a:rPr lang="en-US" dirty="0" smtClean="0"/>
              <a:t>relevant policies:</a:t>
            </a:r>
          </a:p>
          <a:p>
            <a:r>
              <a:rPr lang="en-US" dirty="0" smtClean="0"/>
              <a:t>Quality of Care and Services to Residents/Participants</a:t>
            </a:r>
          </a:p>
          <a:p>
            <a:r>
              <a:rPr lang="en-US" dirty="0" smtClean="0"/>
              <a:t>Confidentiality of Resident/Participant Health Information</a:t>
            </a:r>
          </a:p>
          <a:p>
            <a:r>
              <a:rPr lang="en-US" dirty="0" smtClean="0"/>
              <a:t>Confidentiality of Business Information</a:t>
            </a:r>
          </a:p>
          <a:p>
            <a:r>
              <a:rPr lang="en-US" dirty="0" smtClean="0"/>
              <a:t>Marketing and Advertising</a:t>
            </a:r>
          </a:p>
          <a:p>
            <a:r>
              <a:rPr lang="en-US" dirty="0" smtClean="0"/>
              <a:t>Harassment-Free Workplace</a:t>
            </a:r>
          </a:p>
          <a:p>
            <a:r>
              <a:rPr lang="en-US" dirty="0" smtClean="0"/>
              <a:t>Discrimination-Free Workplace</a:t>
            </a:r>
          </a:p>
          <a:p>
            <a:r>
              <a:rPr lang="en-US" dirty="0" smtClean="0"/>
              <a:t>Drug and Alcohol Use</a:t>
            </a:r>
          </a:p>
          <a:p>
            <a:r>
              <a:rPr lang="en-US" dirty="0" smtClean="0"/>
              <a:t>Gift, Gratuities, and Business Courtesies</a:t>
            </a:r>
          </a:p>
          <a:p>
            <a:r>
              <a:rPr lang="en-US" dirty="0" smtClean="0"/>
              <a:t>Conflicts of Interest</a:t>
            </a:r>
          </a:p>
        </p:txBody>
      </p:sp>
      <p:sp>
        <p:nvSpPr>
          <p:cNvPr id="3" name="Title 2"/>
          <p:cNvSpPr>
            <a:spLocks noGrp="1"/>
          </p:cNvSpPr>
          <p:nvPr>
            <p:ph type="title"/>
          </p:nvPr>
        </p:nvSpPr>
        <p:spPr/>
        <p:txBody>
          <a:bodyPr/>
          <a:lstStyle/>
          <a:p>
            <a:r>
              <a:rPr lang="en-US" dirty="0"/>
              <a:t>Written Plans, Policies, Procedures, and Code of Conduct</a:t>
            </a:r>
          </a:p>
        </p:txBody>
      </p:sp>
      <p:pic>
        <p:nvPicPr>
          <p:cNvPr id="5" name="Picture 4"/>
          <p:cNvPicPr>
            <a:picLocks noChangeAspect="1"/>
          </p:cNvPicPr>
          <p:nvPr/>
        </p:nvPicPr>
        <p:blipFill>
          <a:blip r:embed="rId2"/>
          <a:stretch>
            <a:fillRect/>
          </a:stretch>
        </p:blipFill>
        <p:spPr>
          <a:xfrm>
            <a:off x="6133158" y="2781197"/>
            <a:ext cx="2786113" cy="3395766"/>
          </a:xfrm>
          <a:prstGeom prst="rect">
            <a:avLst/>
          </a:prstGeom>
        </p:spPr>
      </p:pic>
    </p:spTree>
    <p:extLst>
      <p:ext uri="{BB962C8B-B14F-4D97-AF65-F5344CB8AC3E}">
        <p14:creationId xmlns:p14="http://schemas.microsoft.com/office/powerpoint/2010/main" val="2657326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smtClean="0"/>
              <a:t>Code of Conduct </a:t>
            </a:r>
            <a:r>
              <a:rPr lang="en-US" dirty="0" smtClean="0"/>
              <a:t>relevant policies:</a:t>
            </a:r>
          </a:p>
          <a:p>
            <a:r>
              <a:rPr lang="en-US" dirty="0" smtClean="0"/>
              <a:t>Financial Reporting</a:t>
            </a:r>
          </a:p>
          <a:p>
            <a:r>
              <a:rPr lang="en-US" dirty="0" smtClean="0"/>
              <a:t>Kickbacks, Referrals, and Bribes</a:t>
            </a:r>
          </a:p>
          <a:p>
            <a:r>
              <a:rPr lang="en-US" dirty="0" smtClean="0"/>
              <a:t>Fraud, Waste, and Abuse</a:t>
            </a:r>
          </a:p>
          <a:p>
            <a:r>
              <a:rPr lang="en-US" dirty="0" smtClean="0"/>
              <a:t>Coding and Billing Integrity</a:t>
            </a:r>
          </a:p>
          <a:p>
            <a:r>
              <a:rPr lang="en-US" dirty="0" smtClean="0"/>
              <a:t>Health, Safety, and Environmental Laws</a:t>
            </a:r>
          </a:p>
          <a:p>
            <a:r>
              <a:rPr lang="en-US" dirty="0" smtClean="0"/>
              <a:t>Property, Equipment, and Supplies</a:t>
            </a:r>
          </a:p>
          <a:p>
            <a:r>
              <a:rPr lang="en-US" dirty="0" smtClean="0"/>
              <a:t>Record Retention</a:t>
            </a:r>
          </a:p>
          <a:p>
            <a:r>
              <a:rPr lang="en-US" dirty="0" smtClean="0"/>
              <a:t>Non-Retaliation </a:t>
            </a:r>
          </a:p>
          <a:p>
            <a:r>
              <a:rPr lang="en-US" dirty="0" smtClean="0"/>
              <a:t>Reporting and Investigation</a:t>
            </a:r>
          </a:p>
          <a:p>
            <a:endParaRPr lang="en-US" b="1" dirty="0"/>
          </a:p>
        </p:txBody>
      </p:sp>
      <p:sp>
        <p:nvSpPr>
          <p:cNvPr id="3" name="Title 2"/>
          <p:cNvSpPr>
            <a:spLocks noGrp="1"/>
          </p:cNvSpPr>
          <p:nvPr>
            <p:ph type="title"/>
          </p:nvPr>
        </p:nvSpPr>
        <p:spPr/>
        <p:txBody>
          <a:bodyPr/>
          <a:lstStyle/>
          <a:p>
            <a:r>
              <a:rPr lang="en-US" dirty="0"/>
              <a:t>Written Plans, Policies, Procedures, and Code of Conduct</a:t>
            </a:r>
          </a:p>
        </p:txBody>
      </p:sp>
      <p:pic>
        <p:nvPicPr>
          <p:cNvPr id="5" name="Picture 4"/>
          <p:cNvPicPr>
            <a:picLocks noChangeAspect="1"/>
          </p:cNvPicPr>
          <p:nvPr/>
        </p:nvPicPr>
        <p:blipFill>
          <a:blip r:embed="rId2"/>
          <a:stretch>
            <a:fillRect/>
          </a:stretch>
        </p:blipFill>
        <p:spPr>
          <a:xfrm>
            <a:off x="5570885" y="1930475"/>
            <a:ext cx="3121423" cy="1871634"/>
          </a:xfrm>
          <a:prstGeom prst="rect">
            <a:avLst/>
          </a:prstGeom>
        </p:spPr>
      </p:pic>
    </p:spTree>
    <p:extLst>
      <p:ext uri="{BB962C8B-B14F-4D97-AF65-F5344CB8AC3E}">
        <p14:creationId xmlns:p14="http://schemas.microsoft.com/office/powerpoint/2010/main" val="3641143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0" indent="0">
              <a:buNone/>
            </a:pPr>
            <a:r>
              <a:rPr lang="en-US" dirty="0" smtClean="0"/>
              <a:t>Background Check Policy:</a:t>
            </a:r>
          </a:p>
          <a:p>
            <a:r>
              <a:rPr lang="en-US" dirty="0" smtClean="0"/>
              <a:t>Immanuel is required to investigate the background of its employees, contractors, vendors, volunteers, students, and members of its Board of Directors to ensure that they have not been excluded from participating in federal or state health care programs.</a:t>
            </a:r>
          </a:p>
          <a:p>
            <a:r>
              <a:rPr lang="en-US" dirty="0" smtClean="0"/>
              <a:t>Monthly: Immanuel checks the Office of Inspector General’s (OIG) database to ensure it has not employed an individual or is affiliated with an entity that has been excluded.</a:t>
            </a:r>
          </a:p>
          <a:p>
            <a:r>
              <a:rPr lang="en-US" dirty="0" smtClean="0"/>
              <a:t>Consequences for employing or affiliating with an excluded person or entity are very serious. Immanuel is committed to ensuring that it maintains relationships with individuals and entities that have not been excluded. </a:t>
            </a:r>
            <a:endParaRPr lang="en-US" dirty="0"/>
          </a:p>
        </p:txBody>
      </p:sp>
      <p:sp>
        <p:nvSpPr>
          <p:cNvPr id="3" name="Title 2"/>
          <p:cNvSpPr>
            <a:spLocks noGrp="1"/>
          </p:cNvSpPr>
          <p:nvPr>
            <p:ph type="title"/>
          </p:nvPr>
        </p:nvSpPr>
        <p:spPr/>
        <p:txBody>
          <a:bodyPr/>
          <a:lstStyle/>
          <a:p>
            <a:r>
              <a:rPr lang="en-US" dirty="0"/>
              <a:t>Written Plans, Policies, Procedures, and Code of Conduct</a:t>
            </a:r>
          </a:p>
        </p:txBody>
      </p:sp>
    </p:spTree>
    <p:extLst>
      <p:ext uri="{BB962C8B-B14F-4D97-AF65-F5344CB8AC3E}">
        <p14:creationId xmlns:p14="http://schemas.microsoft.com/office/powerpoint/2010/main" val="2172484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Training</a:t>
            </a:r>
            <a:br>
              <a:rPr lang="en-US" dirty="0" smtClean="0"/>
            </a:br>
            <a:r>
              <a:rPr lang="en-US" dirty="0" smtClean="0"/>
              <a:t>Monitoring</a:t>
            </a:r>
            <a:br>
              <a:rPr lang="en-US" dirty="0" smtClean="0"/>
            </a:br>
            <a:r>
              <a:rPr lang="en-US" dirty="0" smtClean="0"/>
              <a:t>Auditing</a:t>
            </a:r>
            <a:endParaRPr lang="en-US" dirty="0"/>
          </a:p>
        </p:txBody>
      </p:sp>
    </p:spTree>
    <p:extLst>
      <p:ext uri="{BB962C8B-B14F-4D97-AF65-F5344CB8AC3E}">
        <p14:creationId xmlns:p14="http://schemas.microsoft.com/office/powerpoint/2010/main" val="32396380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panose="020B0604020202020204" pitchFamily="34" charset="0"/>
                <a:cs typeface="Arial" panose="020B0604020202020204" pitchFamily="34" charset="0"/>
              </a:rPr>
              <a:t>Training and Education</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smtClean="0">
                <a:latin typeface="Arial" panose="020B0604020202020204" pitchFamily="34" charset="0"/>
              </a:rPr>
              <a:t>Employees, members of the Board of Directors, volunteers, students, and any other individuals doing work on behalf of Immanuel are required to be trained within two (2) weeks of employment or affiliation on the Compliance Program.</a:t>
            </a:r>
          </a:p>
          <a:p>
            <a:r>
              <a:rPr lang="en-US" dirty="0" smtClean="0">
                <a:latin typeface="Arial" panose="020B0604020202020204" pitchFamily="34" charset="0"/>
              </a:rPr>
              <a:t>Annually, employees are required to complete Compliance Program training and agree to continue abiding by Immanuel’s </a:t>
            </a:r>
            <a:r>
              <a:rPr lang="en-US" b="1" dirty="0" smtClean="0">
                <a:latin typeface="Arial" panose="020B0604020202020204" pitchFamily="34" charset="0"/>
              </a:rPr>
              <a:t>Code of Conduct</a:t>
            </a:r>
            <a:endParaRPr lang="en-US" b="1" dirty="0">
              <a:latin typeface="Arial" panose="020B0604020202020204" pitchFamily="34" charset="0"/>
            </a:endParaRPr>
          </a:p>
        </p:txBody>
      </p:sp>
      <p:pic>
        <p:nvPicPr>
          <p:cNvPr id="4" name="Picture 3"/>
          <p:cNvPicPr>
            <a:picLocks noChangeAspect="1"/>
          </p:cNvPicPr>
          <p:nvPr/>
        </p:nvPicPr>
        <p:blipFill>
          <a:blip r:embed="rId2"/>
          <a:stretch>
            <a:fillRect/>
          </a:stretch>
        </p:blipFill>
        <p:spPr>
          <a:xfrm>
            <a:off x="3190431" y="4344495"/>
            <a:ext cx="2339931" cy="2339931"/>
          </a:xfrm>
          <a:prstGeom prst="rect">
            <a:avLst/>
          </a:prstGeom>
        </p:spPr>
      </p:pic>
    </p:spTree>
    <p:extLst>
      <p:ext uri="{BB962C8B-B14F-4D97-AF65-F5344CB8AC3E}">
        <p14:creationId xmlns:p14="http://schemas.microsoft.com/office/powerpoint/2010/main" val="26638149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panose="020B0604020202020204" pitchFamily="34" charset="0"/>
                <a:cs typeface="Arial" panose="020B0604020202020204" pitchFamily="34" charset="0"/>
              </a:rPr>
              <a:t>Monitoring and Auditing</a:t>
            </a:r>
            <a:endParaRPr lang="en-US" dirty="0">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p:txBody>
          <a:bodyPr/>
          <a:lstStyle/>
          <a:p>
            <a:r>
              <a:rPr lang="en-US" dirty="0" smtClean="0">
                <a:latin typeface="Arial" panose="020B0604020202020204" pitchFamily="34" charset="0"/>
              </a:rPr>
              <a:t>Immanuel is required to undertake monitoring and auditing to test and confirm compliance with rules and regulations, contractual agreements, and internal policies and procedures.</a:t>
            </a:r>
          </a:p>
          <a:p>
            <a:r>
              <a:rPr lang="en-US" dirty="0" smtClean="0">
                <a:latin typeface="Arial" panose="020B0604020202020204" pitchFamily="34" charset="0"/>
              </a:rPr>
              <a:t>What is Monitoring?</a:t>
            </a:r>
          </a:p>
          <a:p>
            <a:pPr lvl="1"/>
            <a:r>
              <a:rPr lang="en-US" dirty="0" smtClean="0">
                <a:latin typeface="Arial" panose="020B0604020202020204" pitchFamily="34" charset="0"/>
              </a:rPr>
              <a:t>Monitoring is an intermittent and proactive approach to identify problems at an early stage</a:t>
            </a:r>
          </a:p>
          <a:p>
            <a:r>
              <a:rPr lang="en-US" dirty="0" smtClean="0">
                <a:latin typeface="Arial" panose="020B0604020202020204" pitchFamily="34" charset="0"/>
              </a:rPr>
              <a:t>What is Auditing?</a:t>
            </a:r>
          </a:p>
          <a:p>
            <a:pPr lvl="1"/>
            <a:r>
              <a:rPr lang="en-US" dirty="0" smtClean="0">
                <a:latin typeface="Arial" panose="020B0604020202020204" pitchFamily="34" charset="0"/>
              </a:rPr>
              <a:t>Auditing is a formal review of compliance with a particular set of standards used as base measures.</a:t>
            </a:r>
          </a:p>
          <a:p>
            <a:r>
              <a:rPr lang="en-US" dirty="0" smtClean="0">
                <a:latin typeface="Arial" panose="020B0604020202020204" pitchFamily="34" charset="0"/>
              </a:rPr>
              <a:t>Monitoring and Auditing work plans are overseen by the Corporate Compliance Officer and Corporate Compliance Committee</a:t>
            </a:r>
            <a:endParaRPr lang="en-US" dirty="0">
              <a:latin typeface="Arial" panose="020B0604020202020204" pitchFamily="34" charset="0"/>
            </a:endParaRPr>
          </a:p>
        </p:txBody>
      </p:sp>
    </p:spTree>
    <p:extLst>
      <p:ext uri="{BB962C8B-B14F-4D97-AF65-F5344CB8AC3E}">
        <p14:creationId xmlns:p14="http://schemas.microsoft.com/office/powerpoint/2010/main" val="2404278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r>
            <a:br>
              <a:rPr lang="en-US" dirty="0" smtClean="0"/>
            </a:br>
            <a:r>
              <a:rPr lang="en-US" dirty="0" smtClean="0"/>
              <a:t>HIPAA</a:t>
            </a:r>
            <a:br>
              <a:rPr lang="en-US" dirty="0" smtClean="0"/>
            </a:br>
            <a:endParaRPr lang="en-US" dirty="0"/>
          </a:p>
        </p:txBody>
      </p:sp>
    </p:spTree>
    <p:extLst>
      <p:ext uri="{BB962C8B-B14F-4D97-AF65-F5344CB8AC3E}">
        <p14:creationId xmlns:p14="http://schemas.microsoft.com/office/powerpoint/2010/main" val="27871755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PHI can be shared for payment, treatment or healthcare operational purposes without authorization from the resident/participant</a:t>
            </a:r>
          </a:p>
          <a:p>
            <a:r>
              <a:rPr lang="en-US" dirty="0" smtClean="0"/>
              <a:t>Answer these 5 questions before sharing a resident/participant’s PHI</a:t>
            </a:r>
          </a:p>
          <a:p>
            <a:pPr lvl="1"/>
            <a:r>
              <a:rPr lang="en-US" dirty="0" smtClean="0"/>
              <a:t>Question 1: Who is making the request?</a:t>
            </a:r>
          </a:p>
          <a:p>
            <a:pPr lvl="1"/>
            <a:r>
              <a:rPr lang="en-US" dirty="0" smtClean="0"/>
              <a:t>Question 2: What documentation is being requested?</a:t>
            </a:r>
          </a:p>
          <a:p>
            <a:pPr lvl="1"/>
            <a:r>
              <a:rPr lang="en-US" dirty="0" smtClean="0"/>
              <a:t>Question 3: Is documentation/verification needed before disclosing information to the person?</a:t>
            </a:r>
          </a:p>
          <a:p>
            <a:pPr lvl="1"/>
            <a:r>
              <a:rPr lang="en-US" dirty="0" smtClean="0"/>
              <a:t>Question 4: How many days do I have to respond to the request?</a:t>
            </a:r>
          </a:p>
          <a:p>
            <a:pPr lvl="1"/>
            <a:r>
              <a:rPr lang="en-US" dirty="0" smtClean="0"/>
              <a:t>Question 5: Do I need to make an accounting of the disclosure?</a:t>
            </a:r>
          </a:p>
        </p:txBody>
      </p:sp>
      <p:sp>
        <p:nvSpPr>
          <p:cNvPr id="5" name="Title 4"/>
          <p:cNvSpPr>
            <a:spLocks noGrp="1"/>
          </p:cNvSpPr>
          <p:nvPr>
            <p:ph type="title"/>
          </p:nvPr>
        </p:nvSpPr>
        <p:spPr/>
        <p:txBody>
          <a:bodyPr>
            <a:normAutofit fontScale="90000"/>
          </a:bodyPr>
          <a:lstStyle/>
          <a:p>
            <a:r>
              <a:rPr lang="en-US" dirty="0" smtClean="0"/>
              <a:t>HIPAA</a:t>
            </a:r>
            <a:endParaRPr lang="en-US" dirty="0"/>
          </a:p>
        </p:txBody>
      </p:sp>
      <p:sp>
        <p:nvSpPr>
          <p:cNvPr id="7" name="Text Placeholder 6"/>
          <p:cNvSpPr>
            <a:spLocks noGrp="1"/>
          </p:cNvSpPr>
          <p:nvPr>
            <p:ph type="body" sz="quarter" idx="13"/>
          </p:nvPr>
        </p:nvSpPr>
        <p:spPr/>
        <p:txBody>
          <a:bodyPr/>
          <a:lstStyle/>
          <a:p>
            <a:r>
              <a:rPr lang="en-US" dirty="0" smtClean="0"/>
              <a:t>Using &amp; Disclosing PHI</a:t>
            </a:r>
            <a:endParaRPr lang="en-US" dirty="0"/>
          </a:p>
        </p:txBody>
      </p:sp>
    </p:spTree>
    <p:extLst>
      <p:ext uri="{BB962C8B-B14F-4D97-AF65-F5344CB8AC3E}">
        <p14:creationId xmlns:p14="http://schemas.microsoft.com/office/powerpoint/2010/main" val="1089717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E-mail is like a postcard. E-mail may potentially be viewed in transit by many individuals, since it passes through other systems en-route to its final destination.</a:t>
            </a:r>
          </a:p>
          <a:p>
            <a:r>
              <a:rPr lang="en-US" dirty="0" smtClean="0"/>
              <a:t>Although risks of a single piece of e-mail are small given the volume of e-mail traffic, </a:t>
            </a:r>
            <a:r>
              <a:rPr lang="en-US" b="1" dirty="0" smtClean="0"/>
              <a:t>e-mails containing e-PHI need a higher level of security and careful addressing.</a:t>
            </a:r>
            <a:endParaRPr lang="en-US" b="1" dirty="0"/>
          </a:p>
        </p:txBody>
      </p:sp>
      <p:sp>
        <p:nvSpPr>
          <p:cNvPr id="3" name="Title 2"/>
          <p:cNvSpPr>
            <a:spLocks noGrp="1"/>
          </p:cNvSpPr>
          <p:nvPr>
            <p:ph type="title"/>
          </p:nvPr>
        </p:nvSpPr>
        <p:spPr/>
        <p:txBody>
          <a:bodyPr>
            <a:normAutofit fontScale="90000"/>
          </a:bodyPr>
          <a:lstStyle/>
          <a:p>
            <a:r>
              <a:rPr lang="en-US" dirty="0" smtClean="0"/>
              <a:t>E-mail Security</a:t>
            </a:r>
            <a:endParaRPr lang="en-US" dirty="0"/>
          </a:p>
        </p:txBody>
      </p:sp>
      <p:pic>
        <p:nvPicPr>
          <p:cNvPr id="5" name="Picture 4"/>
          <p:cNvPicPr>
            <a:picLocks noChangeAspect="1"/>
          </p:cNvPicPr>
          <p:nvPr/>
        </p:nvPicPr>
        <p:blipFill>
          <a:blip r:embed="rId2"/>
          <a:stretch>
            <a:fillRect/>
          </a:stretch>
        </p:blipFill>
        <p:spPr>
          <a:xfrm>
            <a:off x="3110596" y="3896605"/>
            <a:ext cx="2922710" cy="2922710"/>
          </a:xfrm>
          <a:prstGeom prst="rect">
            <a:avLst/>
          </a:prstGeom>
        </p:spPr>
      </p:pic>
    </p:spTree>
    <p:extLst>
      <p:ext uri="{BB962C8B-B14F-4D97-AF65-F5344CB8AC3E}">
        <p14:creationId xmlns:p14="http://schemas.microsoft.com/office/powerpoint/2010/main" val="1442561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At the end of this training, you will understand:</a:t>
            </a:r>
          </a:p>
          <a:p>
            <a:pPr lvl="1"/>
            <a:r>
              <a:rPr lang="en-US" dirty="0" smtClean="0"/>
              <a:t>Laws &amp; regulations governing Immanuel’s Compliance Program</a:t>
            </a:r>
          </a:p>
          <a:p>
            <a:pPr lvl="1"/>
            <a:r>
              <a:rPr lang="en-US" dirty="0" smtClean="0"/>
              <a:t>Immanuel’s Code of Conduct</a:t>
            </a:r>
          </a:p>
          <a:p>
            <a:pPr lvl="1"/>
            <a:r>
              <a:rPr lang="en-US" dirty="0" smtClean="0"/>
              <a:t>Roles and Responsibilities Related to HIPAA</a:t>
            </a:r>
          </a:p>
          <a:p>
            <a:pPr lvl="1"/>
            <a:r>
              <a:rPr lang="en-US" dirty="0" smtClean="0"/>
              <a:t>Recognize Fraud, Waste, and Abuse (FWA) as part of Immanuel’s Compliance Program</a:t>
            </a:r>
          </a:p>
          <a:p>
            <a:pPr lvl="1"/>
            <a:r>
              <a:rPr lang="en-US" dirty="0" smtClean="0"/>
              <a:t>How to Report Potential Violations</a:t>
            </a:r>
            <a:endParaRPr lang="en-US" dirty="0"/>
          </a:p>
        </p:txBody>
      </p:sp>
      <p:sp>
        <p:nvSpPr>
          <p:cNvPr id="2" name="Title 1"/>
          <p:cNvSpPr>
            <a:spLocks noGrp="1"/>
          </p:cNvSpPr>
          <p:nvPr>
            <p:ph type="title"/>
          </p:nvPr>
        </p:nvSpPr>
        <p:spPr/>
        <p:txBody>
          <a:bodyPr/>
          <a:lstStyle/>
          <a:p>
            <a:r>
              <a:rPr lang="en-US" dirty="0" smtClean="0"/>
              <a:t>Objectives</a:t>
            </a:r>
            <a:endParaRPr lang="en-US" dirty="0"/>
          </a:p>
        </p:txBody>
      </p:sp>
    </p:spTree>
    <p:extLst>
      <p:ext uri="{BB962C8B-B14F-4D97-AF65-F5344CB8AC3E}">
        <p14:creationId xmlns:p14="http://schemas.microsoft.com/office/powerpoint/2010/main" val="7913348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Whenever you send e-mail communication with e-PHI to a party outside of Immanuel, you are required to </a:t>
            </a:r>
            <a:r>
              <a:rPr lang="en-US" b="1" dirty="0" smtClean="0"/>
              <a:t>encrypt</a:t>
            </a:r>
            <a:r>
              <a:rPr lang="en-US" dirty="0" smtClean="0"/>
              <a:t> the e-mail before sending it. This ensures that the e-mail maintains its integrity and is not accessed or viewed by unauthorized persons.</a:t>
            </a:r>
            <a:endParaRPr lang="en-US" dirty="0"/>
          </a:p>
        </p:txBody>
      </p:sp>
      <p:sp>
        <p:nvSpPr>
          <p:cNvPr id="3" name="Title 2"/>
          <p:cNvSpPr>
            <a:spLocks noGrp="1"/>
          </p:cNvSpPr>
          <p:nvPr>
            <p:ph type="title"/>
          </p:nvPr>
        </p:nvSpPr>
        <p:spPr/>
        <p:txBody>
          <a:bodyPr>
            <a:normAutofit fontScale="90000"/>
          </a:bodyPr>
          <a:lstStyle/>
          <a:p>
            <a:r>
              <a:rPr lang="en-US" dirty="0" smtClean="0"/>
              <a:t>E-mail Security/Encryption</a:t>
            </a:r>
            <a:endParaRPr lang="en-US" dirty="0"/>
          </a:p>
        </p:txBody>
      </p:sp>
      <p:sp>
        <p:nvSpPr>
          <p:cNvPr id="4" name="Text Placeholder 3"/>
          <p:cNvSpPr>
            <a:spLocks noGrp="1"/>
          </p:cNvSpPr>
          <p:nvPr>
            <p:ph type="body" sz="quarter" idx="13"/>
          </p:nvPr>
        </p:nvSpPr>
        <p:spPr/>
        <p:txBody>
          <a:bodyPr/>
          <a:lstStyle/>
          <a:p>
            <a:r>
              <a:rPr lang="en-US" dirty="0" smtClean="0"/>
              <a:t>Send Securely! </a:t>
            </a:r>
          </a:p>
          <a:p>
            <a:endParaRPr lang="en-US" dirty="0"/>
          </a:p>
        </p:txBody>
      </p:sp>
      <p:pic>
        <p:nvPicPr>
          <p:cNvPr id="6" name="Picture 5"/>
          <p:cNvPicPr>
            <a:picLocks noChangeAspect="1"/>
          </p:cNvPicPr>
          <p:nvPr/>
        </p:nvPicPr>
        <p:blipFill>
          <a:blip r:embed="rId2"/>
          <a:stretch>
            <a:fillRect/>
          </a:stretch>
        </p:blipFill>
        <p:spPr>
          <a:xfrm>
            <a:off x="4139276" y="3616421"/>
            <a:ext cx="3292125" cy="2560542"/>
          </a:xfrm>
          <a:prstGeom prst="rect">
            <a:avLst/>
          </a:prstGeom>
        </p:spPr>
      </p:pic>
      <p:pic>
        <p:nvPicPr>
          <p:cNvPr id="7" name="Picture 6"/>
          <p:cNvPicPr>
            <a:picLocks noChangeAspect="1"/>
          </p:cNvPicPr>
          <p:nvPr/>
        </p:nvPicPr>
        <p:blipFill>
          <a:blip r:embed="rId3"/>
          <a:stretch>
            <a:fillRect/>
          </a:stretch>
        </p:blipFill>
        <p:spPr>
          <a:xfrm>
            <a:off x="2468827" y="4210210"/>
            <a:ext cx="1670449" cy="371888"/>
          </a:xfrm>
          <a:prstGeom prst="rect">
            <a:avLst/>
          </a:prstGeom>
        </p:spPr>
      </p:pic>
    </p:spTree>
    <p:extLst>
      <p:ext uri="{BB962C8B-B14F-4D97-AF65-F5344CB8AC3E}">
        <p14:creationId xmlns:p14="http://schemas.microsoft.com/office/powerpoint/2010/main" val="290791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If you receive an e-mail from an individual outside of Immanuel (i.e. provider, attorney, family member) and the e-mail was not encrypted, you should not respond to it without first encrypting your response by selecting the encrypt button.</a:t>
            </a:r>
            <a:endParaRPr lang="en-US" dirty="0"/>
          </a:p>
        </p:txBody>
      </p:sp>
      <p:sp>
        <p:nvSpPr>
          <p:cNvPr id="3" name="Title 2"/>
          <p:cNvSpPr>
            <a:spLocks noGrp="1"/>
          </p:cNvSpPr>
          <p:nvPr>
            <p:ph type="title"/>
          </p:nvPr>
        </p:nvSpPr>
        <p:spPr/>
        <p:txBody>
          <a:bodyPr>
            <a:normAutofit fontScale="90000"/>
          </a:bodyPr>
          <a:lstStyle/>
          <a:p>
            <a:r>
              <a:rPr lang="en-US" dirty="0" smtClean="0"/>
              <a:t>E-mail Security/Encryption</a:t>
            </a:r>
            <a:endParaRPr lang="en-US" dirty="0"/>
          </a:p>
        </p:txBody>
      </p:sp>
      <p:pic>
        <p:nvPicPr>
          <p:cNvPr id="5" name="Picture 4"/>
          <p:cNvPicPr>
            <a:picLocks noChangeAspect="1"/>
          </p:cNvPicPr>
          <p:nvPr/>
        </p:nvPicPr>
        <p:blipFill>
          <a:blip r:embed="rId2"/>
          <a:stretch>
            <a:fillRect/>
          </a:stretch>
        </p:blipFill>
        <p:spPr>
          <a:xfrm>
            <a:off x="3917656" y="3787124"/>
            <a:ext cx="3383573" cy="2389839"/>
          </a:xfrm>
          <a:prstGeom prst="rect">
            <a:avLst/>
          </a:prstGeom>
        </p:spPr>
      </p:pic>
      <p:pic>
        <p:nvPicPr>
          <p:cNvPr id="6" name="Picture 5"/>
          <p:cNvPicPr>
            <a:picLocks noChangeAspect="1"/>
          </p:cNvPicPr>
          <p:nvPr/>
        </p:nvPicPr>
        <p:blipFill>
          <a:blip r:embed="rId3"/>
          <a:stretch>
            <a:fillRect/>
          </a:stretch>
        </p:blipFill>
        <p:spPr>
          <a:xfrm>
            <a:off x="2602523" y="4334608"/>
            <a:ext cx="1315133" cy="420764"/>
          </a:xfrm>
          <a:prstGeom prst="rect">
            <a:avLst/>
          </a:prstGeom>
        </p:spPr>
      </p:pic>
    </p:spTree>
    <p:extLst>
      <p:ext uri="{BB962C8B-B14F-4D97-AF65-F5344CB8AC3E}">
        <p14:creationId xmlns:p14="http://schemas.microsoft.com/office/powerpoint/2010/main" val="921301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5606" y="1159047"/>
            <a:ext cx="8240710" cy="4560716"/>
          </a:xfrm>
        </p:spPr>
        <p:txBody>
          <a:bodyPr/>
          <a:lstStyle/>
          <a:p>
            <a:r>
              <a:rPr lang="en-US" dirty="0" smtClean="0"/>
              <a:t>Always use an Immanuel fax cover sheet.</a:t>
            </a:r>
          </a:p>
          <a:p>
            <a:r>
              <a:rPr lang="en-US" dirty="0" smtClean="0"/>
              <a:t>The fax cover sheet should contain the following information:</a:t>
            </a:r>
          </a:p>
          <a:p>
            <a:pPr marL="731520" lvl="1" indent="-457200">
              <a:buFont typeface="+mj-lt"/>
              <a:buAutoNum type="arabicPeriod"/>
            </a:pPr>
            <a:r>
              <a:rPr lang="en-US" dirty="0" smtClean="0"/>
              <a:t>Date and time of the fax</a:t>
            </a:r>
          </a:p>
          <a:p>
            <a:pPr marL="731520" lvl="1" indent="-457200">
              <a:buFont typeface="+mj-lt"/>
              <a:buAutoNum type="arabicPeriod"/>
            </a:pPr>
            <a:r>
              <a:rPr lang="en-US" dirty="0" smtClean="0"/>
              <a:t>Sender’s name, address, telephone number and fax number</a:t>
            </a:r>
          </a:p>
          <a:p>
            <a:pPr marL="731520" lvl="1" indent="-457200">
              <a:buFont typeface="+mj-lt"/>
              <a:buAutoNum type="arabicPeriod"/>
            </a:pPr>
            <a:r>
              <a:rPr lang="en-US" dirty="0" smtClean="0"/>
              <a:t>The authorized recipient’s name, telephone and fax number</a:t>
            </a:r>
          </a:p>
          <a:p>
            <a:pPr marL="731520" lvl="1" indent="-457200">
              <a:buFont typeface="+mj-lt"/>
              <a:buAutoNum type="arabicPeriod"/>
            </a:pPr>
            <a:r>
              <a:rPr lang="en-US" dirty="0" smtClean="0"/>
              <a:t>Number of pages transmitted</a:t>
            </a:r>
          </a:p>
          <a:p>
            <a:pPr marL="731520" lvl="1" indent="-457200">
              <a:buFont typeface="+mj-lt"/>
              <a:buAutoNum type="arabicPeriod"/>
            </a:pPr>
            <a:r>
              <a:rPr lang="en-US" dirty="0" smtClean="0"/>
              <a:t>Information regarding verification of receipt of the fax</a:t>
            </a:r>
          </a:p>
          <a:p>
            <a:pPr marL="731520" lvl="1" indent="-457200">
              <a:buFont typeface="+mj-lt"/>
              <a:buAutoNum type="arabicPeriod"/>
            </a:pPr>
            <a:r>
              <a:rPr lang="en-US" dirty="0" smtClean="0"/>
              <a:t>Warning regarding message is intended for the specific person and if received in error to notify the sender</a:t>
            </a:r>
          </a:p>
          <a:p>
            <a:pPr marL="731520" lvl="1" indent="-457200">
              <a:buFont typeface="+mj-lt"/>
              <a:buAutoNum type="arabicPeriod"/>
            </a:pPr>
            <a:r>
              <a:rPr lang="en-US" b="1" dirty="0" smtClean="0"/>
              <a:t>NOTE</a:t>
            </a:r>
            <a:r>
              <a:rPr lang="en-US" dirty="0" smtClean="0"/>
              <a:t>: No PHI should be contained on the cover sheet (e.g. name of resident/participant)</a:t>
            </a:r>
            <a:endParaRPr lang="en-US" dirty="0"/>
          </a:p>
        </p:txBody>
      </p:sp>
      <p:sp>
        <p:nvSpPr>
          <p:cNvPr id="3" name="Title 2"/>
          <p:cNvSpPr>
            <a:spLocks noGrp="1"/>
          </p:cNvSpPr>
          <p:nvPr>
            <p:ph type="title"/>
          </p:nvPr>
        </p:nvSpPr>
        <p:spPr/>
        <p:txBody>
          <a:bodyPr>
            <a:normAutofit fontScale="90000"/>
          </a:bodyPr>
          <a:lstStyle/>
          <a:p>
            <a:r>
              <a:rPr lang="en-US" dirty="0" smtClean="0"/>
              <a:t>Faxes and Copiers</a:t>
            </a:r>
            <a:endParaRPr lang="en-US" dirty="0"/>
          </a:p>
        </p:txBody>
      </p:sp>
    </p:spTree>
    <p:extLst>
      <p:ext uri="{BB962C8B-B14F-4D97-AF65-F5344CB8AC3E}">
        <p14:creationId xmlns:p14="http://schemas.microsoft.com/office/powerpoint/2010/main" val="3688844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1598" y="1250487"/>
            <a:ext cx="8240710" cy="4560716"/>
          </a:xfrm>
        </p:spPr>
        <p:txBody>
          <a:bodyPr>
            <a:normAutofit fontScale="92500"/>
          </a:bodyPr>
          <a:lstStyle/>
          <a:p>
            <a:r>
              <a:rPr lang="en-US" dirty="0" smtClean="0"/>
              <a:t>Designate specific employees to empty fax trays and deliver the contents to responsible parties on a regular basis</a:t>
            </a:r>
          </a:p>
          <a:p>
            <a:r>
              <a:rPr lang="en-US" dirty="0" smtClean="0"/>
              <a:t>Faxes with PHI should be deposited in a secure, confidential place when they are delivered i.e. not left in an in-box that a passerby can see</a:t>
            </a:r>
          </a:p>
          <a:p>
            <a:r>
              <a:rPr lang="en-US" dirty="0" smtClean="0"/>
              <a:t>If you print PHI or make copies, immediately pick up your documents. Do not leave PHI on the copier for others to see</a:t>
            </a:r>
          </a:p>
          <a:p>
            <a:r>
              <a:rPr lang="en-US" dirty="0" smtClean="0"/>
              <a:t>Confirm the accuracy of fax numbers by calling the intended recipient to double check the number, verify the security of their machine, notify them that your fax is on the way, and request verification of its receipt. Do not rely on fax numbers listed in directories, phone books, websites, etc.. or provided by persons other than the recipient.</a:t>
            </a:r>
            <a:endParaRPr lang="en-US" dirty="0"/>
          </a:p>
        </p:txBody>
      </p:sp>
      <p:sp>
        <p:nvSpPr>
          <p:cNvPr id="3" name="Title 2"/>
          <p:cNvSpPr>
            <a:spLocks noGrp="1"/>
          </p:cNvSpPr>
          <p:nvPr>
            <p:ph type="title"/>
          </p:nvPr>
        </p:nvSpPr>
        <p:spPr/>
        <p:txBody>
          <a:bodyPr>
            <a:normAutofit fontScale="90000"/>
          </a:bodyPr>
          <a:lstStyle/>
          <a:p>
            <a:r>
              <a:rPr lang="en-US" dirty="0" smtClean="0"/>
              <a:t>Faxes and Copiers</a:t>
            </a:r>
            <a:endParaRPr lang="en-US" dirty="0"/>
          </a:p>
        </p:txBody>
      </p:sp>
    </p:spTree>
    <p:extLst>
      <p:ext uri="{BB962C8B-B14F-4D97-AF65-F5344CB8AC3E}">
        <p14:creationId xmlns:p14="http://schemas.microsoft.com/office/powerpoint/2010/main" val="3065129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Faxes and Copiers</a:t>
            </a:r>
          </a:p>
        </p:txBody>
      </p:sp>
      <p:sp>
        <p:nvSpPr>
          <p:cNvPr id="7" name="Content Placeholder 6"/>
          <p:cNvSpPr>
            <a:spLocks noGrp="1"/>
          </p:cNvSpPr>
          <p:nvPr>
            <p:ph idx="1"/>
          </p:nvPr>
        </p:nvSpPr>
        <p:spPr>
          <a:xfrm>
            <a:off x="451598" y="1140759"/>
            <a:ext cx="8240710" cy="4560716"/>
          </a:xfrm>
        </p:spPr>
        <p:txBody>
          <a:bodyPr>
            <a:normAutofit lnSpcReduction="10000"/>
          </a:bodyPr>
          <a:lstStyle/>
          <a:p>
            <a:r>
              <a:rPr lang="en-US" dirty="0" smtClean="0"/>
              <a:t>Program frequently used fax numbers into the machine’s memory, use the speed dial numbers, and institute a set procedure for testing programmed numbers at regular intervals (e.g. weekly or monthly). IT can assist with the programming of the numbers</a:t>
            </a:r>
          </a:p>
          <a:p>
            <a:r>
              <a:rPr lang="en-US" dirty="0" smtClean="0"/>
              <a:t>In the event of a misdirected fax, contact the recipient to confirm improperly faxed documents are immediately returned or destroyed</a:t>
            </a:r>
          </a:p>
          <a:p>
            <a:r>
              <a:rPr lang="en-US" dirty="0" smtClean="0"/>
              <a:t>Document that the faxed was misrouted in a HIPAA Incident Report form and attach documentation that the information was returned or destroyed</a:t>
            </a:r>
          </a:p>
          <a:p>
            <a:r>
              <a:rPr lang="en-US" dirty="0" smtClean="0"/>
              <a:t>Send report immediately to the HIPAA Privacy Officer</a:t>
            </a:r>
          </a:p>
          <a:p>
            <a:r>
              <a:rPr lang="en-US" dirty="0" smtClean="0"/>
              <a:t>Take steps to mitigate any future errors</a:t>
            </a:r>
            <a:endParaRPr lang="en-US" dirty="0"/>
          </a:p>
        </p:txBody>
      </p:sp>
    </p:spTree>
    <p:extLst>
      <p:ext uri="{BB962C8B-B14F-4D97-AF65-F5344CB8AC3E}">
        <p14:creationId xmlns:p14="http://schemas.microsoft.com/office/powerpoint/2010/main" val="448454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1598" y="1241343"/>
            <a:ext cx="8240710" cy="4560716"/>
          </a:xfrm>
        </p:spPr>
        <p:txBody>
          <a:bodyPr>
            <a:normAutofit lnSpcReduction="10000"/>
          </a:bodyPr>
          <a:lstStyle/>
          <a:p>
            <a:r>
              <a:rPr lang="en-US" dirty="0" smtClean="0"/>
              <a:t>Computers, cell phones, and other mobile devices should not be left unattended in public areas</a:t>
            </a:r>
          </a:p>
          <a:p>
            <a:r>
              <a:rPr lang="en-US" dirty="0" smtClean="0"/>
              <a:t>Log off computers or lock monitors when leaving your desk</a:t>
            </a:r>
          </a:p>
          <a:p>
            <a:r>
              <a:rPr lang="en-US" dirty="0" smtClean="0"/>
              <a:t>Devices must be password protected with a screen lock</a:t>
            </a:r>
          </a:p>
          <a:p>
            <a:r>
              <a:rPr lang="en-US" dirty="0" smtClean="0"/>
              <a:t>Loss or theft of your devices that contain PHI or any work information (including e-mail) must be reported immediately to the Service Desk and to the HIPAA Privacy Officer</a:t>
            </a:r>
          </a:p>
          <a:p>
            <a:r>
              <a:rPr lang="en-US" dirty="0" smtClean="0"/>
              <a:t>If you use your personal cell phone for work, do not share that phone with other family members</a:t>
            </a:r>
          </a:p>
          <a:p>
            <a:r>
              <a:rPr lang="en-US" dirty="0" smtClean="0"/>
              <a:t>Texting of PHI is </a:t>
            </a:r>
            <a:r>
              <a:rPr lang="en-US" u="sng" dirty="0" smtClean="0"/>
              <a:t>never</a:t>
            </a:r>
            <a:r>
              <a:rPr lang="en-US" dirty="0" smtClean="0"/>
              <a:t> permissible; the connection is not secure.</a:t>
            </a:r>
            <a:endParaRPr lang="en-US" dirty="0"/>
          </a:p>
        </p:txBody>
      </p:sp>
      <p:sp>
        <p:nvSpPr>
          <p:cNvPr id="3" name="Title 2"/>
          <p:cNvSpPr>
            <a:spLocks noGrp="1"/>
          </p:cNvSpPr>
          <p:nvPr>
            <p:ph type="title"/>
          </p:nvPr>
        </p:nvSpPr>
        <p:spPr/>
        <p:txBody>
          <a:bodyPr>
            <a:normAutofit fontScale="90000"/>
          </a:bodyPr>
          <a:lstStyle/>
          <a:p>
            <a:r>
              <a:rPr lang="en-US" dirty="0" smtClean="0"/>
              <a:t>Mobile Device Security</a:t>
            </a:r>
            <a:endParaRPr lang="en-US" dirty="0"/>
          </a:p>
        </p:txBody>
      </p:sp>
    </p:spTree>
    <p:extLst>
      <p:ext uri="{BB962C8B-B14F-4D97-AF65-F5344CB8AC3E}">
        <p14:creationId xmlns:p14="http://schemas.microsoft.com/office/powerpoint/2010/main" val="11936163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1598" y="1268775"/>
            <a:ext cx="8240710" cy="4560716"/>
          </a:xfrm>
        </p:spPr>
        <p:txBody>
          <a:bodyPr/>
          <a:lstStyle/>
          <a:p>
            <a:r>
              <a:rPr lang="en-US" b="1" u="sng" dirty="0" smtClean="0"/>
              <a:t>Do not </a:t>
            </a:r>
            <a:r>
              <a:rPr lang="en-US" dirty="0" smtClean="0"/>
              <a:t>share any PHI acquired through your work at Immanuel, even if the information is public</a:t>
            </a:r>
          </a:p>
          <a:p>
            <a:r>
              <a:rPr lang="en-US" b="1" u="sng" dirty="0" smtClean="0"/>
              <a:t>Do not </a:t>
            </a:r>
            <a:r>
              <a:rPr lang="en-US" dirty="0" smtClean="0"/>
              <a:t>take or post pictures of residents/participants</a:t>
            </a:r>
          </a:p>
          <a:p>
            <a:r>
              <a:rPr lang="en-US" dirty="0" smtClean="0"/>
              <a:t>Posting PHI without authorization is a violation of the resident/participant’s rights and confidentiality</a:t>
            </a:r>
          </a:p>
          <a:p>
            <a:r>
              <a:rPr lang="en-US" dirty="0" smtClean="0"/>
              <a:t>Report any social media posts that you feel may be inappropriate, regardless of who posted it.</a:t>
            </a:r>
            <a:endParaRPr lang="en-US" dirty="0"/>
          </a:p>
        </p:txBody>
      </p:sp>
      <p:sp>
        <p:nvSpPr>
          <p:cNvPr id="3" name="Title 2"/>
          <p:cNvSpPr>
            <a:spLocks noGrp="1"/>
          </p:cNvSpPr>
          <p:nvPr>
            <p:ph type="title"/>
          </p:nvPr>
        </p:nvSpPr>
        <p:spPr/>
        <p:txBody>
          <a:bodyPr>
            <a:normAutofit fontScale="90000"/>
          </a:bodyPr>
          <a:lstStyle/>
          <a:p>
            <a:r>
              <a:rPr lang="en-US" dirty="0" smtClean="0"/>
              <a:t>Social Media</a:t>
            </a:r>
            <a:endParaRPr lang="en-US" dirty="0"/>
          </a:p>
        </p:txBody>
      </p:sp>
      <p:pic>
        <p:nvPicPr>
          <p:cNvPr id="5" name="Picture 4"/>
          <p:cNvPicPr>
            <a:picLocks noChangeAspect="1"/>
          </p:cNvPicPr>
          <p:nvPr/>
        </p:nvPicPr>
        <p:blipFill>
          <a:blip r:embed="rId2"/>
          <a:stretch>
            <a:fillRect/>
          </a:stretch>
        </p:blipFill>
        <p:spPr>
          <a:xfrm>
            <a:off x="2617894" y="4341572"/>
            <a:ext cx="3243410" cy="2426833"/>
          </a:xfrm>
          <a:prstGeom prst="rect">
            <a:avLst/>
          </a:prstGeom>
        </p:spPr>
      </p:pic>
    </p:spTree>
    <p:extLst>
      <p:ext uri="{BB962C8B-B14F-4D97-AF65-F5344CB8AC3E}">
        <p14:creationId xmlns:p14="http://schemas.microsoft.com/office/powerpoint/2010/main" val="3646604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r>
            <a:br>
              <a:rPr lang="en-US" dirty="0" smtClean="0"/>
            </a:br>
            <a:r>
              <a:rPr lang="en-US" dirty="0" smtClean="0"/>
              <a:t>Fraud, Waste, and Abuse</a:t>
            </a:r>
            <a:br>
              <a:rPr lang="en-US" dirty="0" smtClean="0"/>
            </a:br>
            <a:endParaRPr lang="en-US" dirty="0"/>
          </a:p>
        </p:txBody>
      </p:sp>
    </p:spTree>
    <p:extLst>
      <p:ext uri="{BB962C8B-B14F-4D97-AF65-F5344CB8AC3E}">
        <p14:creationId xmlns:p14="http://schemas.microsoft.com/office/powerpoint/2010/main" val="16083819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Fraud, Waste, and Abuse training is a legal requirement for all Medicare Part C &amp; Part D plan sponsors</a:t>
            </a:r>
          </a:p>
          <a:p>
            <a:r>
              <a:rPr lang="en-US" dirty="0" smtClean="0"/>
              <a:t>Immanuel Pathways is considered a Medicare Part C and Part D plan sponsor</a:t>
            </a:r>
          </a:p>
          <a:p>
            <a:r>
              <a:rPr lang="en-US" dirty="0" smtClean="0"/>
              <a:t>Immanuel Pathways’ Medicare Part C and Part D Fraud, Waste, and Abuse training and compliance plan has been incorporated into the overall Immanuel Compliance Program and Policy; so all Immanuel employees, contractors, and vendors must receive FWA training</a:t>
            </a:r>
          </a:p>
        </p:txBody>
      </p:sp>
      <p:sp>
        <p:nvSpPr>
          <p:cNvPr id="3" name="Title 2"/>
          <p:cNvSpPr>
            <a:spLocks noGrp="1"/>
          </p:cNvSpPr>
          <p:nvPr>
            <p:ph type="title"/>
          </p:nvPr>
        </p:nvSpPr>
        <p:spPr/>
        <p:txBody>
          <a:bodyPr>
            <a:normAutofit fontScale="90000"/>
          </a:bodyPr>
          <a:lstStyle/>
          <a:p>
            <a:r>
              <a:rPr lang="en-US" dirty="0" smtClean="0"/>
              <a:t>Fraud, Waste, and Abuse</a:t>
            </a:r>
            <a:endParaRPr lang="en-US" dirty="0"/>
          </a:p>
        </p:txBody>
      </p:sp>
    </p:spTree>
    <p:extLst>
      <p:ext uri="{BB962C8B-B14F-4D97-AF65-F5344CB8AC3E}">
        <p14:creationId xmlns:p14="http://schemas.microsoft.com/office/powerpoint/2010/main" val="2618493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You are a vital part of Immanuel’s efforts to prevent, detect, and report Medicare non-compliance as well as possible fraud, waste, and abuse.</a:t>
            </a:r>
          </a:p>
          <a:p>
            <a:r>
              <a:rPr lang="en-US" u="sng" dirty="0" smtClean="0"/>
              <a:t>FIRST</a:t>
            </a:r>
            <a:r>
              <a:rPr lang="en-US" dirty="0" smtClean="0"/>
              <a:t> you are required to comply with all applicable statutory, regulatory, and other Part C &amp; Part D requirements.</a:t>
            </a:r>
          </a:p>
          <a:p>
            <a:r>
              <a:rPr lang="en-US" u="sng" dirty="0" smtClean="0"/>
              <a:t>SECOND</a:t>
            </a:r>
            <a:r>
              <a:rPr lang="en-US" dirty="0" smtClean="0"/>
              <a:t> you have a duty to the Medicare Program to report any violations of laws that you may be aware of or suspect</a:t>
            </a:r>
          </a:p>
          <a:p>
            <a:r>
              <a:rPr lang="en-US" u="sng" dirty="0" smtClean="0"/>
              <a:t>THIRD</a:t>
            </a:r>
            <a:r>
              <a:rPr lang="en-US" dirty="0" smtClean="0"/>
              <a:t> you have a duty to follow Immanuel’s Code of Conduct that articulates your commitment to the CHRIST Promises and ethical rules of behavior</a:t>
            </a:r>
            <a:endParaRPr lang="en-US" dirty="0"/>
          </a:p>
        </p:txBody>
      </p:sp>
      <p:sp>
        <p:nvSpPr>
          <p:cNvPr id="3" name="Title 2"/>
          <p:cNvSpPr>
            <a:spLocks noGrp="1"/>
          </p:cNvSpPr>
          <p:nvPr>
            <p:ph type="title"/>
          </p:nvPr>
        </p:nvSpPr>
        <p:spPr/>
        <p:txBody>
          <a:bodyPr>
            <a:normAutofit fontScale="90000"/>
          </a:bodyPr>
          <a:lstStyle/>
          <a:p>
            <a:r>
              <a:rPr lang="en-US" dirty="0" smtClean="0"/>
              <a:t>What are my responsibilities as an employee, temporary worker, or volunteer at Immanuel?</a:t>
            </a:r>
            <a:endParaRPr lang="en-US" dirty="0"/>
          </a:p>
        </p:txBody>
      </p:sp>
    </p:spTree>
    <p:extLst>
      <p:ext uri="{BB962C8B-B14F-4D97-AF65-F5344CB8AC3E}">
        <p14:creationId xmlns:p14="http://schemas.microsoft.com/office/powerpoint/2010/main" val="640063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Corporate Compliance Program</a:t>
            </a:r>
            <a:endParaRPr lang="en-US" dirty="0"/>
          </a:p>
        </p:txBody>
      </p:sp>
    </p:spTree>
    <p:extLst>
      <p:ext uri="{BB962C8B-B14F-4D97-AF65-F5344CB8AC3E}">
        <p14:creationId xmlns:p14="http://schemas.microsoft.com/office/powerpoint/2010/main" val="31126196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1596" y="1296207"/>
            <a:ext cx="8240710" cy="4560716"/>
          </a:xfrm>
        </p:spPr>
        <p:txBody>
          <a:bodyPr/>
          <a:lstStyle/>
          <a:p>
            <a:r>
              <a:rPr lang="en-US" dirty="0" smtClean="0"/>
              <a:t>Fraud is intentionally submitting false information to the government or a government contractor in order to get money or a benefit</a:t>
            </a:r>
          </a:p>
          <a:p>
            <a:r>
              <a:rPr lang="en-US" dirty="0" smtClean="0"/>
              <a:t>For example:</a:t>
            </a:r>
          </a:p>
          <a:p>
            <a:pPr lvl="1"/>
            <a:r>
              <a:rPr lang="en-US" dirty="0" smtClean="0"/>
              <a:t>Knowingly billing for services that were not given</a:t>
            </a:r>
          </a:p>
        </p:txBody>
      </p:sp>
      <p:sp>
        <p:nvSpPr>
          <p:cNvPr id="3" name="Title 2"/>
          <p:cNvSpPr>
            <a:spLocks noGrp="1"/>
          </p:cNvSpPr>
          <p:nvPr>
            <p:ph type="title"/>
          </p:nvPr>
        </p:nvSpPr>
        <p:spPr/>
        <p:txBody>
          <a:bodyPr>
            <a:normAutofit fontScale="90000"/>
          </a:bodyPr>
          <a:lstStyle/>
          <a:p>
            <a:r>
              <a:rPr lang="en-US" dirty="0" smtClean="0"/>
              <a:t>What is Fraud?	</a:t>
            </a:r>
            <a:endParaRPr lang="en-US" dirty="0"/>
          </a:p>
        </p:txBody>
      </p:sp>
      <p:pic>
        <p:nvPicPr>
          <p:cNvPr id="5" name="Picture 4"/>
          <p:cNvPicPr>
            <a:picLocks noChangeAspect="1"/>
          </p:cNvPicPr>
          <p:nvPr/>
        </p:nvPicPr>
        <p:blipFill>
          <a:blip r:embed="rId2"/>
          <a:stretch>
            <a:fillRect/>
          </a:stretch>
        </p:blipFill>
        <p:spPr>
          <a:xfrm>
            <a:off x="1261551" y="3576565"/>
            <a:ext cx="6273328" cy="1786283"/>
          </a:xfrm>
          <a:prstGeom prst="rect">
            <a:avLst/>
          </a:prstGeom>
        </p:spPr>
      </p:pic>
    </p:spTree>
    <p:extLst>
      <p:ext uri="{BB962C8B-B14F-4D97-AF65-F5344CB8AC3E}">
        <p14:creationId xmlns:p14="http://schemas.microsoft.com/office/powerpoint/2010/main" val="12886310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1596" y="1241343"/>
            <a:ext cx="8240710" cy="4560716"/>
          </a:xfrm>
        </p:spPr>
        <p:txBody>
          <a:bodyPr/>
          <a:lstStyle/>
          <a:p>
            <a:r>
              <a:rPr lang="en-US" dirty="0" smtClean="0"/>
              <a:t>Waste is using, spending, or consuming services in a thoughtless or careless way.</a:t>
            </a:r>
          </a:p>
          <a:p>
            <a:r>
              <a:rPr lang="en-US" dirty="0" smtClean="0"/>
              <a:t>For example:</a:t>
            </a:r>
          </a:p>
          <a:p>
            <a:pPr lvl="1"/>
            <a:r>
              <a:rPr lang="en-US" dirty="0" smtClean="0"/>
              <a:t>Providing services that are not medically necessary</a:t>
            </a:r>
          </a:p>
          <a:p>
            <a:pPr lvl="1"/>
            <a:r>
              <a:rPr lang="en-US" dirty="0" smtClean="0"/>
              <a:t>Prescribing expensive medications, when a less expensive medication is available</a:t>
            </a:r>
            <a:endParaRPr lang="en-US" dirty="0"/>
          </a:p>
        </p:txBody>
      </p:sp>
      <p:sp>
        <p:nvSpPr>
          <p:cNvPr id="3" name="Title 2"/>
          <p:cNvSpPr>
            <a:spLocks noGrp="1"/>
          </p:cNvSpPr>
          <p:nvPr>
            <p:ph type="title"/>
          </p:nvPr>
        </p:nvSpPr>
        <p:spPr/>
        <p:txBody>
          <a:bodyPr>
            <a:normAutofit fontScale="90000"/>
          </a:bodyPr>
          <a:lstStyle/>
          <a:p>
            <a:r>
              <a:rPr lang="en-US" dirty="0" smtClean="0"/>
              <a:t>What is Waste?</a:t>
            </a:r>
            <a:endParaRPr lang="en-US" dirty="0"/>
          </a:p>
        </p:txBody>
      </p:sp>
      <p:pic>
        <p:nvPicPr>
          <p:cNvPr id="5" name="Picture 4"/>
          <p:cNvPicPr>
            <a:picLocks noChangeAspect="1"/>
          </p:cNvPicPr>
          <p:nvPr/>
        </p:nvPicPr>
        <p:blipFill>
          <a:blip r:embed="rId2"/>
          <a:stretch>
            <a:fillRect/>
          </a:stretch>
        </p:blipFill>
        <p:spPr>
          <a:xfrm>
            <a:off x="1221916" y="3804776"/>
            <a:ext cx="6535478" cy="1511939"/>
          </a:xfrm>
          <a:prstGeom prst="rect">
            <a:avLst/>
          </a:prstGeom>
        </p:spPr>
      </p:pic>
    </p:spTree>
    <p:extLst>
      <p:ext uri="{BB962C8B-B14F-4D97-AF65-F5344CB8AC3E}">
        <p14:creationId xmlns:p14="http://schemas.microsoft.com/office/powerpoint/2010/main" val="11596733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1596" y="1232199"/>
            <a:ext cx="8240710" cy="4560716"/>
          </a:xfrm>
        </p:spPr>
        <p:txBody>
          <a:bodyPr/>
          <a:lstStyle/>
          <a:p>
            <a:r>
              <a:rPr lang="en-US" dirty="0" smtClean="0"/>
              <a:t>Abuse includes any actions that may, directly or indirectly, result in unnecessary costs to the Medicare Program</a:t>
            </a:r>
          </a:p>
          <a:p>
            <a:r>
              <a:rPr lang="en-US" dirty="0" smtClean="0"/>
              <a:t>For example:</a:t>
            </a:r>
          </a:p>
          <a:p>
            <a:pPr lvl="1"/>
            <a:r>
              <a:rPr lang="en-US" dirty="0" smtClean="0"/>
              <a:t>Billing for unnecessary medical services</a:t>
            </a:r>
          </a:p>
          <a:p>
            <a:pPr lvl="1"/>
            <a:r>
              <a:rPr lang="en-US" dirty="0" smtClean="0"/>
              <a:t>Billing for brand name drugs when generic drugs are dispensed</a:t>
            </a:r>
          </a:p>
          <a:p>
            <a:pPr lvl="1"/>
            <a:r>
              <a:rPr lang="en-US" dirty="0" smtClean="0"/>
              <a:t>Charging excessively for services or supplies</a:t>
            </a:r>
            <a:endParaRPr lang="en-US" dirty="0"/>
          </a:p>
        </p:txBody>
      </p:sp>
      <p:sp>
        <p:nvSpPr>
          <p:cNvPr id="3" name="Title 2"/>
          <p:cNvSpPr>
            <a:spLocks noGrp="1"/>
          </p:cNvSpPr>
          <p:nvPr>
            <p:ph type="title"/>
          </p:nvPr>
        </p:nvSpPr>
        <p:spPr/>
        <p:txBody>
          <a:bodyPr>
            <a:normAutofit fontScale="90000"/>
          </a:bodyPr>
          <a:lstStyle/>
          <a:p>
            <a:r>
              <a:rPr lang="en-US" dirty="0" smtClean="0"/>
              <a:t>What is Abuse?</a:t>
            </a:r>
            <a:endParaRPr lang="en-US" dirty="0"/>
          </a:p>
        </p:txBody>
      </p:sp>
      <p:pic>
        <p:nvPicPr>
          <p:cNvPr id="5" name="Picture 4"/>
          <p:cNvPicPr>
            <a:picLocks noChangeAspect="1"/>
          </p:cNvPicPr>
          <p:nvPr/>
        </p:nvPicPr>
        <p:blipFill>
          <a:blip r:embed="rId2"/>
          <a:stretch>
            <a:fillRect/>
          </a:stretch>
        </p:blipFill>
        <p:spPr>
          <a:xfrm>
            <a:off x="1304212" y="3904551"/>
            <a:ext cx="6535478" cy="1231499"/>
          </a:xfrm>
          <a:prstGeom prst="rect">
            <a:avLst/>
          </a:prstGeom>
        </p:spPr>
      </p:pic>
    </p:spTree>
    <p:extLst>
      <p:ext uri="{BB962C8B-B14F-4D97-AF65-F5344CB8AC3E}">
        <p14:creationId xmlns:p14="http://schemas.microsoft.com/office/powerpoint/2010/main" val="8507508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1598" y="1268775"/>
            <a:ext cx="8240710" cy="4560716"/>
          </a:xfrm>
        </p:spPr>
        <p:txBody>
          <a:bodyPr/>
          <a:lstStyle/>
          <a:p>
            <a:pPr marL="0" indent="0">
              <a:buNone/>
            </a:pPr>
            <a:r>
              <a:rPr lang="en-US" dirty="0" smtClean="0"/>
              <a:t>There are differences between fraud, waste, and abuse. One of the primary differences in intent and knowledge</a:t>
            </a:r>
          </a:p>
          <a:p>
            <a:r>
              <a:rPr lang="en-US" dirty="0" smtClean="0"/>
              <a:t>Fraud requires that person to have an </a:t>
            </a:r>
            <a:r>
              <a:rPr lang="en-US" b="1" i="1" dirty="0" smtClean="0"/>
              <a:t>intent</a:t>
            </a:r>
            <a:r>
              <a:rPr lang="en-US" dirty="0" smtClean="0"/>
              <a:t> to obtain payment and the </a:t>
            </a:r>
            <a:r>
              <a:rPr lang="en-US" b="1" i="1" dirty="0" smtClean="0"/>
              <a:t>knowledge</a:t>
            </a:r>
            <a:r>
              <a:rPr lang="en-US" dirty="0" smtClean="0"/>
              <a:t> that their actions are wrong</a:t>
            </a:r>
          </a:p>
          <a:p>
            <a:r>
              <a:rPr lang="en-US" dirty="0" smtClean="0"/>
              <a:t>Waste and Abuse may involve obtaining an improper payment, but does not require the same intent and knowledge</a:t>
            </a:r>
            <a:endParaRPr lang="en-US" dirty="0"/>
          </a:p>
        </p:txBody>
      </p:sp>
      <p:sp>
        <p:nvSpPr>
          <p:cNvPr id="3" name="Title 2"/>
          <p:cNvSpPr>
            <a:spLocks noGrp="1"/>
          </p:cNvSpPr>
          <p:nvPr>
            <p:ph type="title"/>
          </p:nvPr>
        </p:nvSpPr>
        <p:spPr/>
        <p:txBody>
          <a:bodyPr>
            <a:normAutofit fontScale="90000"/>
          </a:bodyPr>
          <a:lstStyle/>
          <a:p>
            <a:r>
              <a:rPr lang="en-US" dirty="0" smtClean="0"/>
              <a:t>Difference Between Fraud, Waste, and Abuse</a:t>
            </a:r>
            <a:endParaRPr lang="en-US" dirty="0"/>
          </a:p>
        </p:txBody>
      </p:sp>
    </p:spTree>
    <p:extLst>
      <p:ext uri="{BB962C8B-B14F-4D97-AF65-F5344CB8AC3E}">
        <p14:creationId xmlns:p14="http://schemas.microsoft.com/office/powerpoint/2010/main" val="21337803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894" y="1268775"/>
            <a:ext cx="8240710" cy="4560716"/>
          </a:xfrm>
        </p:spPr>
        <p:txBody>
          <a:bodyPr/>
          <a:lstStyle/>
          <a:p>
            <a:r>
              <a:rPr lang="en-US" dirty="0" smtClean="0"/>
              <a:t>Participants</a:t>
            </a:r>
          </a:p>
          <a:p>
            <a:r>
              <a:rPr lang="en-US" dirty="0" smtClean="0"/>
              <a:t>Employees (includes temporary employees &amp; volunteers)</a:t>
            </a:r>
          </a:p>
          <a:p>
            <a:r>
              <a:rPr lang="en-US" dirty="0" smtClean="0"/>
              <a:t>Pathways (health plan)</a:t>
            </a:r>
          </a:p>
          <a:p>
            <a:r>
              <a:rPr lang="en-US" dirty="0" smtClean="0"/>
              <a:t>Providers/Prescribers</a:t>
            </a:r>
          </a:p>
          <a:p>
            <a:r>
              <a:rPr lang="en-US" dirty="0" smtClean="0"/>
              <a:t>Manufacturers</a:t>
            </a:r>
          </a:p>
          <a:p>
            <a:r>
              <a:rPr lang="en-US" dirty="0" smtClean="0"/>
              <a:t>Pharmacies</a:t>
            </a:r>
          </a:p>
          <a:p>
            <a:r>
              <a:rPr lang="en-US" dirty="0" smtClean="0"/>
              <a:t>Pharmacy Benefit Managers (PBMs)</a:t>
            </a:r>
          </a:p>
          <a:p>
            <a:r>
              <a:rPr lang="en-US" dirty="0" smtClean="0"/>
              <a:t>Skilled Nursing Facilities</a:t>
            </a:r>
          </a:p>
          <a:p>
            <a:r>
              <a:rPr lang="en-US" dirty="0" smtClean="0"/>
              <a:t>Assisted Living providers who accept Medicaid waivers</a:t>
            </a:r>
            <a:endParaRPr lang="en-US" dirty="0"/>
          </a:p>
        </p:txBody>
      </p:sp>
      <p:sp>
        <p:nvSpPr>
          <p:cNvPr id="3" name="Title 2"/>
          <p:cNvSpPr>
            <a:spLocks noGrp="1"/>
          </p:cNvSpPr>
          <p:nvPr>
            <p:ph type="title"/>
          </p:nvPr>
        </p:nvSpPr>
        <p:spPr/>
        <p:txBody>
          <a:bodyPr>
            <a:normAutofit fontScale="90000"/>
          </a:bodyPr>
          <a:lstStyle/>
          <a:p>
            <a:r>
              <a:rPr lang="en-US" dirty="0" smtClean="0"/>
              <a:t>Who can be involved in FWA?</a:t>
            </a:r>
            <a:endParaRPr lang="en-US" dirty="0"/>
          </a:p>
        </p:txBody>
      </p:sp>
    </p:spTree>
    <p:extLst>
      <p:ext uri="{BB962C8B-B14F-4D97-AF65-F5344CB8AC3E}">
        <p14:creationId xmlns:p14="http://schemas.microsoft.com/office/powerpoint/2010/main" val="14975044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1598" y="1305351"/>
            <a:ext cx="8240710" cy="4560716"/>
          </a:xfrm>
        </p:spPr>
        <p:txBody>
          <a:bodyPr/>
          <a:lstStyle/>
          <a:p>
            <a:r>
              <a:rPr lang="en-US" dirty="0" smtClean="0"/>
              <a:t>To detect FWA, you need to know the law</a:t>
            </a:r>
          </a:p>
          <a:p>
            <a:r>
              <a:rPr lang="en-US" dirty="0" smtClean="0"/>
              <a:t>The following slides will provide information about the following laws:</a:t>
            </a:r>
          </a:p>
          <a:p>
            <a:pPr lvl="1"/>
            <a:r>
              <a:rPr lang="en-US" dirty="0" smtClean="0"/>
              <a:t>False Claims Act</a:t>
            </a:r>
          </a:p>
          <a:p>
            <a:pPr lvl="1"/>
            <a:r>
              <a:rPr lang="en-US" dirty="0" smtClean="0"/>
              <a:t>Anti-Kickback Statute</a:t>
            </a:r>
          </a:p>
          <a:p>
            <a:pPr lvl="1"/>
            <a:r>
              <a:rPr lang="en-US" dirty="0" smtClean="0"/>
              <a:t>Stark Statute (Physician Self-Referral Law)</a:t>
            </a:r>
          </a:p>
          <a:p>
            <a:pPr lvl="1"/>
            <a:r>
              <a:rPr lang="en-US" dirty="0" smtClean="0"/>
              <a:t>Exclusion List</a:t>
            </a:r>
          </a:p>
          <a:p>
            <a:pPr lvl="1"/>
            <a:r>
              <a:rPr lang="en-US" dirty="0" smtClean="0"/>
              <a:t>HIPAA</a:t>
            </a:r>
          </a:p>
          <a:p>
            <a:pPr lvl="1"/>
            <a:r>
              <a:rPr lang="en-US" dirty="0" smtClean="0"/>
              <a:t>Whistleblower Protection Act</a:t>
            </a:r>
            <a:endParaRPr lang="en-US" dirty="0"/>
          </a:p>
        </p:txBody>
      </p:sp>
      <p:sp>
        <p:nvSpPr>
          <p:cNvPr id="3" name="Title 2"/>
          <p:cNvSpPr>
            <a:spLocks noGrp="1"/>
          </p:cNvSpPr>
          <p:nvPr>
            <p:ph type="title"/>
          </p:nvPr>
        </p:nvSpPr>
        <p:spPr/>
        <p:txBody>
          <a:bodyPr>
            <a:normAutofit fontScale="90000"/>
          </a:bodyPr>
          <a:lstStyle/>
          <a:p>
            <a:r>
              <a:rPr lang="en-US" dirty="0" smtClean="0"/>
              <a:t>Understanding FWA</a:t>
            </a:r>
            <a:endParaRPr lang="en-US" dirty="0"/>
          </a:p>
        </p:txBody>
      </p:sp>
    </p:spTree>
    <p:extLst>
      <p:ext uri="{BB962C8B-B14F-4D97-AF65-F5344CB8AC3E}">
        <p14:creationId xmlns:p14="http://schemas.microsoft.com/office/powerpoint/2010/main" val="35763552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5294" y="1195623"/>
            <a:ext cx="8240710" cy="4560716"/>
          </a:xfrm>
        </p:spPr>
        <p:txBody>
          <a:bodyPr>
            <a:normAutofit lnSpcReduction="10000"/>
          </a:bodyPr>
          <a:lstStyle/>
          <a:p>
            <a:r>
              <a:rPr lang="en-US" dirty="0" smtClean="0"/>
              <a:t>The False Claims Act (FCA) makes a person liable to pay damages to the government if he or she knowingly:</a:t>
            </a:r>
          </a:p>
          <a:p>
            <a:pPr lvl="1"/>
            <a:r>
              <a:rPr lang="en-US" dirty="0" smtClean="0"/>
              <a:t>Conspires to violate the FCA</a:t>
            </a:r>
          </a:p>
          <a:p>
            <a:pPr lvl="1"/>
            <a:r>
              <a:rPr lang="en-US" dirty="0" smtClean="0"/>
              <a:t>Carries out acts to obtain property from the government by misrepresentation</a:t>
            </a:r>
          </a:p>
          <a:p>
            <a:pPr lvl="1"/>
            <a:r>
              <a:rPr lang="en-US" dirty="0" smtClean="0"/>
              <a:t>Conceals or avoids an obligation to pay the government</a:t>
            </a:r>
          </a:p>
          <a:p>
            <a:pPr lvl="1"/>
            <a:r>
              <a:rPr lang="en-US" dirty="0" smtClean="0"/>
              <a:t>Makes or uses a false record or statement supporting a false claim</a:t>
            </a:r>
          </a:p>
          <a:p>
            <a:pPr lvl="1"/>
            <a:r>
              <a:rPr lang="en-US" dirty="0" smtClean="0"/>
              <a:t>Presents a false claim for payment or approval</a:t>
            </a:r>
          </a:p>
          <a:p>
            <a:r>
              <a:rPr lang="en-US" dirty="0" smtClean="0"/>
              <a:t>Damages and Penalties</a:t>
            </a:r>
          </a:p>
          <a:p>
            <a:pPr lvl="1"/>
            <a:r>
              <a:rPr lang="en-US" dirty="0" smtClean="0"/>
              <a:t>Any person who knowingly submits false claims to the government is liable for three times the government’s damages caused by the violator plus a penalty</a:t>
            </a:r>
          </a:p>
          <a:p>
            <a:pPr lvl="1"/>
            <a:r>
              <a:rPr lang="en-US" dirty="0" smtClean="0"/>
              <a:t>The Monetary Penalty may range from $10,781 to $21,563 for each false claim</a:t>
            </a:r>
            <a:endParaRPr lang="en-US" dirty="0"/>
          </a:p>
        </p:txBody>
      </p:sp>
      <p:sp>
        <p:nvSpPr>
          <p:cNvPr id="3" name="Title 2"/>
          <p:cNvSpPr>
            <a:spLocks noGrp="1"/>
          </p:cNvSpPr>
          <p:nvPr>
            <p:ph type="title"/>
          </p:nvPr>
        </p:nvSpPr>
        <p:spPr/>
        <p:txBody>
          <a:bodyPr>
            <a:normAutofit fontScale="90000"/>
          </a:bodyPr>
          <a:lstStyle/>
          <a:p>
            <a:r>
              <a:rPr lang="en-US" dirty="0" smtClean="0"/>
              <a:t>False Claims Act (FCA)</a:t>
            </a:r>
            <a:endParaRPr lang="en-US" dirty="0"/>
          </a:p>
        </p:txBody>
      </p:sp>
    </p:spTree>
    <p:extLst>
      <p:ext uri="{BB962C8B-B14F-4D97-AF65-F5344CB8AC3E}">
        <p14:creationId xmlns:p14="http://schemas.microsoft.com/office/powerpoint/2010/main" val="9139454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Examples:</a:t>
            </a:r>
          </a:p>
          <a:p>
            <a:pPr lvl="1"/>
            <a:r>
              <a:rPr lang="en-US" dirty="0" smtClean="0"/>
              <a:t>A provider who submits a bill to Medicare or Medicaid for services that were not rendered</a:t>
            </a:r>
          </a:p>
          <a:p>
            <a:pPr lvl="1"/>
            <a:r>
              <a:rPr lang="en-US" dirty="0" smtClean="0"/>
              <a:t>Submission of false information about services performed or charges for services performed</a:t>
            </a:r>
          </a:p>
          <a:p>
            <a:pPr lvl="1"/>
            <a:r>
              <a:rPr lang="en-US" dirty="0" smtClean="0"/>
              <a:t>Inserting a diagnosis code not obtained from a physician or other authorized individual</a:t>
            </a:r>
          </a:p>
          <a:p>
            <a:pPr lvl="1"/>
            <a:r>
              <a:rPr lang="en-US" dirty="0" smtClean="0"/>
              <a:t>Submission of claims for services ordered by a provider who has been excluded from participating in Medicare, Medicaid and other federally funded health care programs</a:t>
            </a:r>
            <a:endParaRPr lang="en-US" dirty="0"/>
          </a:p>
        </p:txBody>
      </p:sp>
      <p:sp>
        <p:nvSpPr>
          <p:cNvPr id="3" name="Title 2"/>
          <p:cNvSpPr>
            <a:spLocks noGrp="1"/>
          </p:cNvSpPr>
          <p:nvPr>
            <p:ph type="title"/>
          </p:nvPr>
        </p:nvSpPr>
        <p:spPr/>
        <p:txBody>
          <a:bodyPr>
            <a:normAutofit fontScale="90000"/>
          </a:bodyPr>
          <a:lstStyle/>
          <a:p>
            <a:r>
              <a:rPr lang="en-US" dirty="0" smtClean="0"/>
              <a:t>False Claims Act: Examples</a:t>
            </a: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2998690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1598" y="1213911"/>
            <a:ext cx="8240710" cy="4560716"/>
          </a:xfrm>
        </p:spPr>
        <p:txBody>
          <a:bodyPr/>
          <a:lstStyle/>
          <a:p>
            <a:r>
              <a:rPr lang="en-US" dirty="0" smtClean="0"/>
              <a:t>The Anti-Kickback Statute prohibits knowingly and willfully soliciting, receiving, offering or paying remuneration (including any kickback, bribe, or rebate) for referrals for services that are paid in whole or in part under a federal health care program (which includes the Medicare program)</a:t>
            </a:r>
          </a:p>
          <a:p>
            <a:r>
              <a:rPr lang="en-US" dirty="0" smtClean="0"/>
              <a:t>Damages and Penalties:</a:t>
            </a:r>
          </a:p>
          <a:p>
            <a:pPr lvl="1"/>
            <a:r>
              <a:rPr lang="en-US" dirty="0" smtClean="0"/>
              <a:t>Fines of up to $25,000, imprisonment up to five (5) years, or both fine and imprisonment</a:t>
            </a:r>
          </a:p>
          <a:p>
            <a:pPr lvl="1"/>
            <a:r>
              <a:rPr lang="en-US" dirty="0" smtClean="0"/>
              <a:t>The individual or Immanuel also may be excluded from participation in Medicare or other federal health care programs for violating the Anti-Kickback Statute</a:t>
            </a:r>
            <a:endParaRPr lang="en-US" dirty="0"/>
          </a:p>
        </p:txBody>
      </p:sp>
      <p:sp>
        <p:nvSpPr>
          <p:cNvPr id="3" name="Title 2"/>
          <p:cNvSpPr>
            <a:spLocks noGrp="1"/>
          </p:cNvSpPr>
          <p:nvPr>
            <p:ph type="title"/>
          </p:nvPr>
        </p:nvSpPr>
        <p:spPr/>
        <p:txBody>
          <a:bodyPr>
            <a:normAutofit fontScale="90000"/>
          </a:bodyPr>
          <a:lstStyle/>
          <a:p>
            <a:r>
              <a:rPr lang="en-US" dirty="0" smtClean="0"/>
              <a:t>Anti-Kickback Statute</a:t>
            </a:r>
            <a:endParaRPr lang="en-US" dirty="0"/>
          </a:p>
        </p:txBody>
      </p:sp>
    </p:spTree>
    <p:extLst>
      <p:ext uri="{BB962C8B-B14F-4D97-AF65-F5344CB8AC3E}">
        <p14:creationId xmlns:p14="http://schemas.microsoft.com/office/powerpoint/2010/main" val="37925112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Stark Statute prohibits a physician from making referrals for certain designated health services to an entity in which the physician (or a member of his or her family) has:</a:t>
            </a:r>
          </a:p>
          <a:p>
            <a:pPr lvl="1"/>
            <a:r>
              <a:rPr lang="en-US" dirty="0" smtClean="0"/>
              <a:t>An ownership/investment interest or</a:t>
            </a:r>
          </a:p>
          <a:p>
            <a:pPr lvl="1"/>
            <a:r>
              <a:rPr lang="en-US" dirty="0" smtClean="0"/>
              <a:t>A compensation arrangement (exceptions apply)</a:t>
            </a:r>
          </a:p>
          <a:p>
            <a:r>
              <a:rPr lang="en-US" dirty="0" smtClean="0"/>
              <a:t>Medicare claims tainted by an arrangement that does not comply with Stark are not payable</a:t>
            </a:r>
          </a:p>
          <a:p>
            <a:r>
              <a:rPr lang="en-US" dirty="0" smtClean="0"/>
              <a:t>Penalties:</a:t>
            </a:r>
          </a:p>
          <a:p>
            <a:pPr lvl="1"/>
            <a:r>
              <a:rPr lang="en-US" dirty="0" smtClean="0"/>
              <a:t>Up to a $15,000 fine for each service provided</a:t>
            </a:r>
          </a:p>
          <a:p>
            <a:pPr lvl="1"/>
            <a:r>
              <a:rPr lang="en-US" dirty="0" smtClean="0"/>
              <a:t>Up to a $100,000 fine for entering into an arrangement or scheme</a:t>
            </a:r>
            <a:endParaRPr lang="en-US" dirty="0"/>
          </a:p>
        </p:txBody>
      </p:sp>
      <p:sp>
        <p:nvSpPr>
          <p:cNvPr id="3" name="Title 2"/>
          <p:cNvSpPr>
            <a:spLocks noGrp="1"/>
          </p:cNvSpPr>
          <p:nvPr>
            <p:ph type="title"/>
          </p:nvPr>
        </p:nvSpPr>
        <p:spPr/>
        <p:txBody>
          <a:bodyPr>
            <a:normAutofit fontScale="90000"/>
          </a:bodyPr>
          <a:lstStyle/>
          <a:p>
            <a:r>
              <a:rPr lang="en-US" dirty="0" smtClean="0"/>
              <a:t>Stark Statute</a:t>
            </a:r>
            <a:endParaRPr lang="en-US" dirty="0"/>
          </a:p>
        </p:txBody>
      </p:sp>
      <p:sp>
        <p:nvSpPr>
          <p:cNvPr id="4" name="Text Placeholder 3"/>
          <p:cNvSpPr>
            <a:spLocks noGrp="1"/>
          </p:cNvSpPr>
          <p:nvPr>
            <p:ph type="body" sz="quarter" idx="13"/>
          </p:nvPr>
        </p:nvSpPr>
        <p:spPr/>
        <p:txBody>
          <a:bodyPr/>
          <a:lstStyle/>
          <a:p>
            <a:r>
              <a:rPr lang="en-US" dirty="0" smtClean="0"/>
              <a:t>(Physician Self-Referral Law)</a:t>
            </a:r>
            <a:endParaRPr lang="en-US" dirty="0"/>
          </a:p>
        </p:txBody>
      </p:sp>
    </p:spTree>
    <p:extLst>
      <p:ext uri="{BB962C8B-B14F-4D97-AF65-F5344CB8AC3E}">
        <p14:creationId xmlns:p14="http://schemas.microsoft.com/office/powerpoint/2010/main" val="603982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r>
              <a:rPr lang="en-US" sz="2200" dirty="0" smtClean="0"/>
              <a:t>The U.S. Department of Health and Human Services’ Office of the Inspector General (OIG) has stated that health care providers should have a </a:t>
            </a:r>
            <a:r>
              <a:rPr lang="en-US" sz="2200" u="sng" dirty="0" smtClean="0"/>
              <a:t>compliance program </a:t>
            </a:r>
            <a:r>
              <a:rPr lang="en-US" sz="2200" dirty="0" smtClean="0"/>
              <a:t>to prevent fraud, waste, and abuse.</a:t>
            </a:r>
          </a:p>
          <a:p>
            <a:r>
              <a:rPr lang="en-US" sz="2200" dirty="0" smtClean="0"/>
              <a:t>As a recipient of federal &amp; state healthcare dollars, Immanuel has developed a compliance program to demonstrate its commitment to complying with all applicable laws and actively preventing fraud and abuse.</a:t>
            </a:r>
          </a:p>
          <a:p>
            <a:pPr marL="0" indent="0">
              <a:buNone/>
            </a:pPr>
            <a:endParaRPr lang="en-US" sz="2200" dirty="0"/>
          </a:p>
        </p:txBody>
      </p:sp>
      <p:sp>
        <p:nvSpPr>
          <p:cNvPr id="5" name="Title 4"/>
          <p:cNvSpPr>
            <a:spLocks noGrp="1"/>
          </p:cNvSpPr>
          <p:nvPr>
            <p:ph type="title"/>
          </p:nvPr>
        </p:nvSpPr>
        <p:spPr/>
        <p:txBody>
          <a:bodyPr/>
          <a:lstStyle/>
          <a:p>
            <a:r>
              <a:rPr lang="en-US" dirty="0" smtClean="0"/>
              <a:t>Corporate Compliance Program</a:t>
            </a:r>
            <a:endParaRPr lang="en-US" dirty="0"/>
          </a:p>
        </p:txBody>
      </p:sp>
      <p:pic>
        <p:nvPicPr>
          <p:cNvPr id="2" name="Picture 1"/>
          <p:cNvPicPr>
            <a:picLocks noChangeAspect="1"/>
          </p:cNvPicPr>
          <p:nvPr/>
        </p:nvPicPr>
        <p:blipFill>
          <a:blip r:embed="rId2"/>
          <a:stretch>
            <a:fillRect/>
          </a:stretch>
        </p:blipFill>
        <p:spPr>
          <a:xfrm>
            <a:off x="4618527" y="3896605"/>
            <a:ext cx="2591044" cy="2444381"/>
          </a:xfrm>
          <a:prstGeom prst="rect">
            <a:avLst/>
          </a:prstGeom>
        </p:spPr>
      </p:pic>
    </p:spTree>
    <p:extLst>
      <p:ext uri="{BB962C8B-B14F-4D97-AF65-F5344CB8AC3E}">
        <p14:creationId xmlns:p14="http://schemas.microsoft.com/office/powerpoint/2010/main" val="4395284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1598" y="1186479"/>
            <a:ext cx="8240710" cy="4560716"/>
          </a:xfrm>
        </p:spPr>
        <p:txBody>
          <a:bodyPr/>
          <a:lstStyle/>
          <a:p>
            <a:r>
              <a:rPr lang="en-US" dirty="0" smtClean="0"/>
              <a:t>No federal health care program payment may be made for any item or service furnished, ordered, or prescribed by an individual or entity excluded by the Office of the Inspector General (OIG)</a:t>
            </a:r>
          </a:p>
          <a:p>
            <a:pPr lvl="1"/>
            <a:r>
              <a:rPr lang="en-US" dirty="0" smtClean="0"/>
              <a:t>The OIG has authority to exclude individuals and entities from federally funded healthcare programs and maintains the List of Excluded Individuals and Entities (LEIE)</a:t>
            </a:r>
          </a:p>
          <a:p>
            <a:r>
              <a:rPr lang="en-US" dirty="0" smtClean="0"/>
              <a:t>Immanuel maintains an effective policy that addresses screening individuals and entities. It can be located in Policy Tech: Background Checking-OIG Exclusions</a:t>
            </a:r>
            <a:endParaRPr lang="en-US" dirty="0"/>
          </a:p>
        </p:txBody>
      </p:sp>
      <p:sp>
        <p:nvSpPr>
          <p:cNvPr id="3" name="Title 2"/>
          <p:cNvSpPr>
            <a:spLocks noGrp="1"/>
          </p:cNvSpPr>
          <p:nvPr>
            <p:ph type="title"/>
          </p:nvPr>
        </p:nvSpPr>
        <p:spPr/>
        <p:txBody>
          <a:bodyPr>
            <a:normAutofit fontScale="90000"/>
          </a:bodyPr>
          <a:lstStyle/>
          <a:p>
            <a:r>
              <a:rPr lang="en-US" dirty="0" smtClean="0"/>
              <a:t>Exclusion List Screening</a:t>
            </a:r>
            <a:endParaRPr lang="en-US" dirty="0"/>
          </a:p>
        </p:txBody>
      </p:sp>
    </p:spTree>
    <p:extLst>
      <p:ext uri="{BB962C8B-B14F-4D97-AF65-F5344CB8AC3E}">
        <p14:creationId xmlns:p14="http://schemas.microsoft.com/office/powerpoint/2010/main" val="16808670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HIPAA created greater access to health care insurance, protection of privacy of health care data, and promoted standardization and efficiency in health care industry</a:t>
            </a:r>
          </a:p>
          <a:p>
            <a:r>
              <a:rPr lang="en-US" dirty="0" smtClean="0"/>
              <a:t>HIPAA safeguards help prevent unauthorized access to protected health care information. As an individual with access to protected health information, you must comply with HIPAA</a:t>
            </a:r>
            <a:endParaRPr lang="en-US" dirty="0"/>
          </a:p>
        </p:txBody>
      </p:sp>
      <p:sp>
        <p:nvSpPr>
          <p:cNvPr id="3" name="Title 2"/>
          <p:cNvSpPr>
            <a:spLocks noGrp="1"/>
          </p:cNvSpPr>
          <p:nvPr>
            <p:ph type="title"/>
          </p:nvPr>
        </p:nvSpPr>
        <p:spPr/>
        <p:txBody>
          <a:bodyPr>
            <a:normAutofit fontScale="90000"/>
          </a:bodyPr>
          <a:lstStyle/>
          <a:p>
            <a:r>
              <a:rPr lang="en-US" dirty="0" smtClean="0"/>
              <a:t>Health Insurance Portability and Accountability Act (HIPAA)</a:t>
            </a:r>
            <a:endParaRPr lang="en-US" dirty="0"/>
          </a:p>
        </p:txBody>
      </p:sp>
      <p:pic>
        <p:nvPicPr>
          <p:cNvPr id="4" name="Picture 3" descr="Future of Privacy Forum Awarded National Science Foundation Grant to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24912" y="4150570"/>
            <a:ext cx="3255264" cy="2326429"/>
          </a:xfrm>
          <a:prstGeom prst="rect">
            <a:avLst/>
          </a:prstGeom>
        </p:spPr>
      </p:pic>
    </p:spTree>
    <p:extLst>
      <p:ext uri="{BB962C8B-B14F-4D97-AF65-F5344CB8AC3E}">
        <p14:creationId xmlns:p14="http://schemas.microsoft.com/office/powerpoint/2010/main" val="35410004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r>
            <a:br>
              <a:rPr lang="en-US" dirty="0" smtClean="0"/>
            </a:br>
            <a:r>
              <a:rPr lang="en-US" dirty="0" smtClean="0"/>
              <a:t>Reporting &amp; Non-Retaliation</a:t>
            </a:r>
            <a:br>
              <a:rPr lang="en-US" dirty="0" smtClean="0"/>
            </a:br>
            <a:endParaRPr lang="en-US" dirty="0"/>
          </a:p>
        </p:txBody>
      </p:sp>
    </p:spTree>
    <p:extLst>
      <p:ext uri="{BB962C8B-B14F-4D97-AF65-F5344CB8AC3E}">
        <p14:creationId xmlns:p14="http://schemas.microsoft.com/office/powerpoint/2010/main" val="12805796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lnSpcReduction="10000"/>
          </a:bodyPr>
          <a:lstStyle/>
          <a:p>
            <a:r>
              <a:rPr lang="en-US" dirty="0" smtClean="0"/>
              <a:t>Immanuel has developed several independent ways to raise questions and report suspected violations or misconduct</a:t>
            </a:r>
          </a:p>
          <a:p>
            <a:r>
              <a:rPr lang="en-US" dirty="0" smtClean="0"/>
              <a:t>It is everyone’s affirmative duty to report any suspected or actual violations of the law or of Immanuel’s Code of Conduct</a:t>
            </a:r>
          </a:p>
          <a:p>
            <a:r>
              <a:rPr lang="en-US" dirty="0" smtClean="0"/>
              <a:t>Immanuel is committed to protecting employees and others who report concerns and violations in good faith from retaliation</a:t>
            </a:r>
          </a:p>
          <a:p>
            <a:pPr lvl="1"/>
            <a:r>
              <a:rPr lang="en-US" dirty="0" smtClean="0"/>
              <a:t>No disciplinary action or retaliation will be taken against you when you report a perceived issue, problem, concern, or violation in good faith</a:t>
            </a:r>
          </a:p>
          <a:p>
            <a:pPr lvl="1"/>
            <a:r>
              <a:rPr lang="en-US" dirty="0" smtClean="0"/>
              <a:t>“In good faith” means the reporter actually believes the information reported is true</a:t>
            </a:r>
            <a:endParaRPr lang="en-US" dirty="0"/>
          </a:p>
        </p:txBody>
      </p:sp>
      <p:sp>
        <p:nvSpPr>
          <p:cNvPr id="4" name="Title 3"/>
          <p:cNvSpPr>
            <a:spLocks noGrp="1"/>
          </p:cNvSpPr>
          <p:nvPr>
            <p:ph type="title"/>
          </p:nvPr>
        </p:nvSpPr>
        <p:spPr/>
        <p:txBody>
          <a:bodyPr>
            <a:normAutofit fontScale="90000"/>
          </a:bodyPr>
          <a:lstStyle/>
          <a:p>
            <a:r>
              <a:rPr lang="en-US" dirty="0" smtClean="0"/>
              <a:t>Reporting &amp; Non-Retaliation Policy</a:t>
            </a:r>
            <a:endParaRPr lang="en-US" dirty="0"/>
          </a:p>
        </p:txBody>
      </p:sp>
    </p:spTree>
    <p:extLst>
      <p:ext uri="{BB962C8B-B14F-4D97-AF65-F5344CB8AC3E}">
        <p14:creationId xmlns:p14="http://schemas.microsoft.com/office/powerpoint/2010/main" val="11446879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The False Claims Act includes a whistleblower provision. A whistleblower is any person with actual knowledge of false claims activity who files a lawsuit on behalf of the U.S. Government</a:t>
            </a:r>
          </a:p>
          <a:p>
            <a:r>
              <a:rPr lang="en-US" dirty="0" smtClean="0"/>
              <a:t>Whistleblowers are protected from retaliation</a:t>
            </a:r>
          </a:p>
          <a:p>
            <a:r>
              <a:rPr lang="en-US" dirty="0" smtClean="0"/>
              <a:t>Under federal law, the whistleblower may be awarded a portion of the funds recovered by the government, typically between 15 and 30 percent. The whistleblower also may be entitled to reasonable expenses, including attorney’s fees and costs for bringing the lawsuit</a:t>
            </a:r>
          </a:p>
          <a:p>
            <a:r>
              <a:rPr lang="en-US" dirty="0" smtClean="0"/>
              <a:t>A person who brings a whistleblower action that a court later finds was frivolous may be liable for fines, attorney fees and other expenses</a:t>
            </a:r>
            <a:endParaRPr lang="en-US" dirty="0"/>
          </a:p>
        </p:txBody>
      </p:sp>
      <p:sp>
        <p:nvSpPr>
          <p:cNvPr id="3" name="Title 2"/>
          <p:cNvSpPr>
            <a:spLocks noGrp="1"/>
          </p:cNvSpPr>
          <p:nvPr>
            <p:ph type="title"/>
          </p:nvPr>
        </p:nvSpPr>
        <p:spPr/>
        <p:txBody>
          <a:bodyPr>
            <a:normAutofit fontScale="90000"/>
          </a:bodyPr>
          <a:lstStyle/>
          <a:p>
            <a:r>
              <a:rPr lang="en-US" dirty="0" smtClean="0"/>
              <a:t>Whistleblower Protection Act</a:t>
            </a:r>
            <a:endParaRPr lang="en-US" dirty="0"/>
          </a:p>
        </p:txBody>
      </p:sp>
    </p:spTree>
    <p:extLst>
      <p:ext uri="{BB962C8B-B14F-4D97-AF65-F5344CB8AC3E}">
        <p14:creationId xmlns:p14="http://schemas.microsoft.com/office/powerpoint/2010/main" val="42752575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1596" y="1230338"/>
            <a:ext cx="8240712" cy="4681449"/>
          </a:xfrm>
        </p:spPr>
        <p:txBody>
          <a:bodyPr/>
          <a:lstStyle/>
          <a:p>
            <a:r>
              <a:rPr lang="en-US" dirty="0" smtClean="0"/>
              <a:t>Everyone is required to report: 1) suspected instances of fraud, waste, and abuse; 2) violations of Immanuel’s Code of Conduct; and 3) HIPAA violations</a:t>
            </a:r>
          </a:p>
          <a:p>
            <a:r>
              <a:rPr lang="en-US" dirty="0" smtClean="0"/>
              <a:t>Immanuel’s Code of Conduct clearly states this obligation</a:t>
            </a:r>
          </a:p>
          <a:p>
            <a:r>
              <a:rPr lang="en-US" dirty="0" smtClean="0"/>
              <a:t>Do not be concerned if you are not completely sure if the situation constitutes an actual violation. Just report any concerns to the Compliance Hotline or Website, or to any of the individuals listed on the next two (2) slides. Immanuel’s compliance department will investigate and make the proper determination</a:t>
            </a:r>
          </a:p>
          <a:p>
            <a:r>
              <a:rPr lang="en-US" b="1" u="sng" dirty="0" smtClean="0"/>
              <a:t>Immanuel will not retaliate against you for making a report in good faith</a:t>
            </a:r>
            <a:endParaRPr lang="en-US" b="1" u="sng" dirty="0"/>
          </a:p>
        </p:txBody>
      </p:sp>
      <p:sp>
        <p:nvSpPr>
          <p:cNvPr id="3" name="Title 2"/>
          <p:cNvSpPr>
            <a:spLocks noGrp="1"/>
          </p:cNvSpPr>
          <p:nvPr>
            <p:ph type="title"/>
          </p:nvPr>
        </p:nvSpPr>
        <p:spPr/>
        <p:txBody>
          <a:bodyPr>
            <a:normAutofit fontScale="90000"/>
          </a:bodyPr>
          <a:lstStyle/>
          <a:p>
            <a:r>
              <a:rPr lang="en-US" dirty="0" smtClean="0"/>
              <a:t>Reporting Suspected Non-Compliance</a:t>
            </a:r>
            <a:endParaRPr lang="en-US" dirty="0"/>
          </a:p>
        </p:txBody>
      </p:sp>
    </p:spTree>
    <p:extLst>
      <p:ext uri="{BB962C8B-B14F-4D97-AF65-F5344CB8AC3E}">
        <p14:creationId xmlns:p14="http://schemas.microsoft.com/office/powerpoint/2010/main" val="20559720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Compliance Reporting Lines</a:t>
            </a:r>
          </a:p>
          <a:p>
            <a:pPr lvl="1"/>
            <a:r>
              <a:rPr lang="en-US" dirty="0" smtClean="0"/>
              <a:t>Website:</a:t>
            </a:r>
          </a:p>
          <a:p>
            <a:pPr lvl="2"/>
            <a:r>
              <a:rPr lang="en-US" dirty="0" smtClean="0">
                <a:hlinkClick r:id="rId2"/>
              </a:rPr>
              <a:t>www.Immanuel.ethicspoint.com</a:t>
            </a:r>
            <a:endParaRPr lang="en-US" dirty="0" smtClean="0"/>
          </a:p>
          <a:p>
            <a:pPr lvl="2"/>
            <a:r>
              <a:rPr lang="en-US" dirty="0" smtClean="0"/>
              <a:t>When in Citrix, look for this icon on your desktop (it will directly link you to the website)</a:t>
            </a:r>
          </a:p>
          <a:p>
            <a:pPr marL="914400" lvl="2" indent="0">
              <a:buNone/>
            </a:pPr>
            <a:endParaRPr lang="en-US" dirty="0" smtClean="0"/>
          </a:p>
          <a:p>
            <a:pPr marL="914400" lvl="2" indent="0">
              <a:buNone/>
            </a:pPr>
            <a:endParaRPr lang="en-US" dirty="0" smtClean="0"/>
          </a:p>
          <a:p>
            <a:pPr lvl="1"/>
            <a:r>
              <a:rPr lang="en-US" dirty="0" smtClean="0"/>
              <a:t>Hotline:</a:t>
            </a:r>
          </a:p>
          <a:p>
            <a:pPr lvl="2"/>
            <a:r>
              <a:rPr lang="en-US" dirty="0" smtClean="0"/>
              <a:t>(855) 857-6164</a:t>
            </a:r>
          </a:p>
          <a:p>
            <a:pPr lvl="2"/>
            <a:r>
              <a:rPr lang="en-US" dirty="0" smtClean="0"/>
              <a:t>Live Operator (independent company)</a:t>
            </a:r>
          </a:p>
          <a:p>
            <a:pPr lvl="2"/>
            <a:r>
              <a:rPr lang="en-US" dirty="0" smtClean="0"/>
              <a:t>24 hours a day/seven (7) days a week</a:t>
            </a:r>
            <a:endParaRPr lang="en-US" dirty="0"/>
          </a:p>
        </p:txBody>
      </p:sp>
      <p:sp>
        <p:nvSpPr>
          <p:cNvPr id="3" name="Title 2"/>
          <p:cNvSpPr>
            <a:spLocks noGrp="1"/>
          </p:cNvSpPr>
          <p:nvPr>
            <p:ph type="title"/>
          </p:nvPr>
        </p:nvSpPr>
        <p:spPr/>
        <p:txBody>
          <a:bodyPr>
            <a:normAutofit fontScale="90000"/>
          </a:bodyPr>
          <a:lstStyle/>
          <a:p>
            <a:r>
              <a:rPr lang="en-US" dirty="0" smtClean="0"/>
              <a:t>Reporting Suspected Non-Compliance</a:t>
            </a:r>
            <a:endParaRPr lang="en-US" dirty="0"/>
          </a:p>
        </p:txBody>
      </p:sp>
      <p:sp>
        <p:nvSpPr>
          <p:cNvPr id="4" name="Text Placeholder 3"/>
          <p:cNvSpPr>
            <a:spLocks noGrp="1"/>
          </p:cNvSpPr>
          <p:nvPr>
            <p:ph type="body" sz="quarter" idx="13"/>
          </p:nvPr>
        </p:nvSpPr>
        <p:spPr/>
        <p:txBody>
          <a:bodyPr/>
          <a:lstStyle/>
          <a:p>
            <a:r>
              <a:rPr lang="en-US" dirty="0" smtClean="0"/>
              <a:t>Compliance Hotline</a:t>
            </a:r>
            <a:endParaRPr lang="en-US" dirty="0"/>
          </a:p>
        </p:txBody>
      </p:sp>
      <p:pic>
        <p:nvPicPr>
          <p:cNvPr id="5" name="Picture 4"/>
          <p:cNvPicPr>
            <a:picLocks noChangeAspect="1"/>
          </p:cNvPicPr>
          <p:nvPr/>
        </p:nvPicPr>
        <p:blipFill>
          <a:blip r:embed="rId3"/>
          <a:stretch>
            <a:fillRect/>
          </a:stretch>
        </p:blipFill>
        <p:spPr>
          <a:xfrm>
            <a:off x="6611814" y="1495514"/>
            <a:ext cx="1455145" cy="1090091"/>
          </a:xfrm>
          <a:prstGeom prst="rect">
            <a:avLst/>
          </a:prstGeom>
        </p:spPr>
      </p:pic>
      <p:pic>
        <p:nvPicPr>
          <p:cNvPr id="6" name="Picture 5"/>
          <p:cNvPicPr>
            <a:picLocks noChangeAspect="1"/>
          </p:cNvPicPr>
          <p:nvPr/>
        </p:nvPicPr>
        <p:blipFill>
          <a:blip r:embed="rId4"/>
          <a:stretch>
            <a:fillRect/>
          </a:stretch>
        </p:blipFill>
        <p:spPr>
          <a:xfrm>
            <a:off x="3982915" y="2970250"/>
            <a:ext cx="1178561" cy="962876"/>
          </a:xfrm>
          <a:prstGeom prst="rect">
            <a:avLst/>
          </a:prstGeom>
        </p:spPr>
      </p:pic>
      <p:pic>
        <p:nvPicPr>
          <p:cNvPr id="7" name="Picture 6"/>
          <p:cNvPicPr>
            <a:picLocks noChangeAspect="1"/>
          </p:cNvPicPr>
          <p:nvPr/>
        </p:nvPicPr>
        <p:blipFill>
          <a:blip r:embed="rId5"/>
          <a:stretch>
            <a:fillRect/>
          </a:stretch>
        </p:blipFill>
        <p:spPr>
          <a:xfrm>
            <a:off x="6615985" y="4535361"/>
            <a:ext cx="1450974" cy="1444877"/>
          </a:xfrm>
          <a:prstGeom prst="rect">
            <a:avLst/>
          </a:prstGeom>
        </p:spPr>
      </p:pic>
    </p:spTree>
    <p:extLst>
      <p:ext uri="{BB962C8B-B14F-4D97-AF65-F5344CB8AC3E}">
        <p14:creationId xmlns:p14="http://schemas.microsoft.com/office/powerpoint/2010/main" val="39166137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375014" y="1158842"/>
            <a:ext cx="6393873" cy="5018120"/>
          </a:xfrm>
          <a:prstGeom prst="rect">
            <a:avLst/>
          </a:prstGeom>
        </p:spPr>
      </p:pic>
      <p:sp>
        <p:nvSpPr>
          <p:cNvPr id="3" name="Title 2"/>
          <p:cNvSpPr>
            <a:spLocks noGrp="1"/>
          </p:cNvSpPr>
          <p:nvPr>
            <p:ph type="title"/>
          </p:nvPr>
        </p:nvSpPr>
        <p:spPr/>
        <p:txBody>
          <a:bodyPr>
            <a:normAutofit fontScale="90000"/>
          </a:bodyPr>
          <a:lstStyle/>
          <a:p>
            <a:r>
              <a:rPr lang="en-US" dirty="0" smtClean="0"/>
              <a:t>Compliance Hotline and Website</a:t>
            </a:r>
            <a:endParaRPr lang="en-US" dirty="0"/>
          </a:p>
        </p:txBody>
      </p:sp>
    </p:spTree>
    <p:extLst>
      <p:ext uri="{BB962C8B-B14F-4D97-AF65-F5344CB8AC3E}">
        <p14:creationId xmlns:p14="http://schemas.microsoft.com/office/powerpoint/2010/main" val="31574025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r>
            <a:br>
              <a:rPr lang="en-US" dirty="0" smtClean="0"/>
            </a:br>
            <a:r>
              <a:rPr lang="en-US" dirty="0" smtClean="0"/>
              <a:t>Your Responsibility</a:t>
            </a:r>
            <a:br>
              <a:rPr lang="en-US" dirty="0" smtClean="0"/>
            </a:br>
            <a:endParaRPr lang="en-US" dirty="0"/>
          </a:p>
        </p:txBody>
      </p:sp>
    </p:spTree>
    <p:extLst>
      <p:ext uri="{BB962C8B-B14F-4D97-AF65-F5344CB8AC3E}">
        <p14:creationId xmlns:p14="http://schemas.microsoft.com/office/powerpoint/2010/main" val="27692396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p:txBody>
          <a:bodyPr/>
          <a:lstStyle/>
          <a:p>
            <a:r>
              <a:rPr lang="en-US" dirty="0" smtClean="0"/>
              <a:t>Enforcement &amp; Disciplinary Standards</a:t>
            </a:r>
            <a:endParaRPr lang="en-US" dirty="0"/>
          </a:p>
        </p:txBody>
      </p:sp>
      <p:sp>
        <p:nvSpPr>
          <p:cNvPr id="5" name="Content Placeholder 4"/>
          <p:cNvSpPr>
            <a:spLocks noGrp="1"/>
          </p:cNvSpPr>
          <p:nvPr>
            <p:ph idx="13"/>
          </p:nvPr>
        </p:nvSpPr>
        <p:spPr/>
        <p:txBody>
          <a:bodyPr/>
          <a:lstStyle/>
          <a:p>
            <a:r>
              <a:rPr lang="en-US" dirty="0" smtClean="0"/>
              <a:t>If Immanuel, or any person or entity affiliated with Immanuel, is found to be in violation of fraud, waste, and/or abuse laws or other healthcare regulations discussed in the Code of Conduct, the penalties can be severe:</a:t>
            </a:r>
          </a:p>
          <a:p>
            <a:pPr lvl="1"/>
            <a:r>
              <a:rPr lang="en-US" dirty="0" smtClean="0"/>
              <a:t>Disciplinary action up to an including termination</a:t>
            </a:r>
          </a:p>
          <a:p>
            <a:pPr lvl="1"/>
            <a:r>
              <a:rPr lang="en-US" dirty="0" smtClean="0"/>
              <a:t>Exclusion from participation in Medicare and Medicaid programs</a:t>
            </a:r>
          </a:p>
          <a:p>
            <a:pPr lvl="1"/>
            <a:r>
              <a:rPr lang="en-US" dirty="0" smtClean="0"/>
              <a:t>Fines</a:t>
            </a:r>
          </a:p>
          <a:p>
            <a:pPr lvl="1"/>
            <a:r>
              <a:rPr lang="en-US" dirty="0" smtClean="0"/>
              <a:t>Jail sentence for employees, administrators, and physicians</a:t>
            </a:r>
            <a:endParaRPr lang="en-US" dirty="0"/>
          </a:p>
        </p:txBody>
      </p:sp>
      <p:pic>
        <p:nvPicPr>
          <p:cNvPr id="2" name="Picture 1"/>
          <p:cNvPicPr>
            <a:picLocks noChangeAspect="1"/>
          </p:cNvPicPr>
          <p:nvPr/>
        </p:nvPicPr>
        <p:blipFill>
          <a:blip r:embed="rId2"/>
          <a:stretch>
            <a:fillRect/>
          </a:stretch>
        </p:blipFill>
        <p:spPr>
          <a:xfrm>
            <a:off x="2975962" y="4937594"/>
            <a:ext cx="3121423" cy="1920406"/>
          </a:xfrm>
          <a:prstGeom prst="rect">
            <a:avLst/>
          </a:prstGeom>
        </p:spPr>
      </p:pic>
    </p:spTree>
    <p:extLst>
      <p:ext uri="{BB962C8B-B14F-4D97-AF65-F5344CB8AC3E}">
        <p14:creationId xmlns:p14="http://schemas.microsoft.com/office/powerpoint/2010/main" val="366494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Goals of the Compliance Program</a:t>
            </a:r>
            <a:endParaRPr lang="en-US" dirty="0"/>
          </a:p>
        </p:txBody>
      </p:sp>
      <p:sp>
        <p:nvSpPr>
          <p:cNvPr id="4" name="Content Placeholder 3"/>
          <p:cNvSpPr>
            <a:spLocks noGrp="1"/>
          </p:cNvSpPr>
          <p:nvPr>
            <p:ph idx="1"/>
          </p:nvPr>
        </p:nvSpPr>
        <p:spPr/>
        <p:txBody>
          <a:bodyPr/>
          <a:lstStyle/>
          <a:p>
            <a:r>
              <a:rPr lang="en-US" dirty="0"/>
              <a:t>Foster an organization-wide understanding of and commitment to compliance;</a:t>
            </a:r>
          </a:p>
          <a:p>
            <a:r>
              <a:rPr lang="en-US" dirty="0"/>
              <a:t>Assure that all employees, members of the Boards of Directors, vendors, volunteers, students, and any individual or entity who does business on behalf of Immanuel, know our standards and procedures in order to detect and prevent illegal and improper behavior.</a:t>
            </a:r>
          </a:p>
          <a:p>
            <a:pPr marL="0" indent="0">
              <a:buNone/>
            </a:pPr>
            <a:endParaRPr lang="en-US" dirty="0"/>
          </a:p>
        </p:txBody>
      </p:sp>
      <p:pic>
        <p:nvPicPr>
          <p:cNvPr id="5" name="Picture 4"/>
          <p:cNvPicPr>
            <a:picLocks noChangeAspect="1"/>
          </p:cNvPicPr>
          <p:nvPr/>
        </p:nvPicPr>
        <p:blipFill>
          <a:blip r:embed="rId2"/>
          <a:stretch>
            <a:fillRect/>
          </a:stretch>
        </p:blipFill>
        <p:spPr>
          <a:xfrm>
            <a:off x="2017506" y="4229100"/>
            <a:ext cx="5108891" cy="1947863"/>
          </a:xfrm>
          <a:prstGeom prst="rect">
            <a:avLst/>
          </a:prstGeom>
        </p:spPr>
      </p:pic>
    </p:spTree>
    <p:extLst>
      <p:ext uri="{BB962C8B-B14F-4D97-AF65-F5344CB8AC3E}">
        <p14:creationId xmlns:p14="http://schemas.microsoft.com/office/powerpoint/2010/main" val="8328956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smtClean="0"/>
              <a:t>Your Responsibility</a:t>
            </a:r>
            <a:endParaRPr lang="en-US" dirty="0"/>
          </a:p>
        </p:txBody>
      </p:sp>
      <p:sp>
        <p:nvSpPr>
          <p:cNvPr id="3" name="Content Placeholder 2"/>
          <p:cNvSpPr>
            <a:spLocks noGrp="1"/>
          </p:cNvSpPr>
          <p:nvPr>
            <p:ph idx="13"/>
          </p:nvPr>
        </p:nvSpPr>
        <p:spPr/>
        <p:txBody>
          <a:bodyPr/>
          <a:lstStyle/>
          <a:p>
            <a:r>
              <a:rPr lang="en-US" dirty="0" smtClean="0"/>
              <a:t>To fulfill your role, you must commit to the following:</a:t>
            </a:r>
          </a:p>
          <a:p>
            <a:pPr lvl="1"/>
            <a:r>
              <a:rPr lang="en-US" dirty="0" smtClean="0"/>
              <a:t>Complete all required compliance trainings</a:t>
            </a:r>
          </a:p>
          <a:p>
            <a:pPr lvl="1"/>
            <a:r>
              <a:rPr lang="en-US" dirty="0" smtClean="0"/>
              <a:t>Watch for problem areas (areas of non-compliance) while on the job. If you suspect there is a violation of the Code of Conduct or HIPAA, it is your </a:t>
            </a:r>
            <a:r>
              <a:rPr lang="en-US" u="sng" dirty="0" smtClean="0"/>
              <a:t>obligation</a:t>
            </a:r>
            <a:r>
              <a:rPr lang="en-US" dirty="0" smtClean="0"/>
              <a:t> to report it</a:t>
            </a:r>
          </a:p>
          <a:p>
            <a:pPr lvl="1"/>
            <a:r>
              <a:rPr lang="en-US" dirty="0" smtClean="0"/>
              <a:t>Agree to read and abide by the Code of Conduct and all policies and procedures as a condition of employment</a:t>
            </a:r>
            <a:endParaRPr lang="en-US" dirty="0"/>
          </a:p>
        </p:txBody>
      </p:sp>
      <p:pic>
        <p:nvPicPr>
          <p:cNvPr id="4" name="Picture 3"/>
          <p:cNvPicPr>
            <a:picLocks noChangeAspect="1"/>
          </p:cNvPicPr>
          <p:nvPr/>
        </p:nvPicPr>
        <p:blipFill>
          <a:blip r:embed="rId2"/>
          <a:stretch>
            <a:fillRect/>
          </a:stretch>
        </p:blipFill>
        <p:spPr>
          <a:xfrm>
            <a:off x="3006445" y="4039780"/>
            <a:ext cx="3060457" cy="2523963"/>
          </a:xfrm>
          <a:prstGeom prst="rect">
            <a:avLst/>
          </a:prstGeom>
        </p:spPr>
      </p:pic>
    </p:spTree>
    <p:extLst>
      <p:ext uri="{BB962C8B-B14F-4D97-AF65-F5344CB8AC3E}">
        <p14:creationId xmlns:p14="http://schemas.microsoft.com/office/powerpoint/2010/main" val="918017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7 Elements of Immanuel’s Corporate Compliance Program</a:t>
            </a:r>
            <a:endParaRPr lang="en-US" dirty="0"/>
          </a:p>
        </p:txBody>
      </p:sp>
      <p:sp>
        <p:nvSpPr>
          <p:cNvPr id="6" name="Content Placeholder 5"/>
          <p:cNvSpPr>
            <a:spLocks noGrp="1"/>
          </p:cNvSpPr>
          <p:nvPr>
            <p:ph idx="1"/>
          </p:nvPr>
        </p:nvSpPr>
        <p:spPr/>
        <p:txBody>
          <a:bodyPr/>
          <a:lstStyle/>
          <a:p>
            <a:pPr marL="457200" indent="-457200">
              <a:buFont typeface="+mj-lt"/>
              <a:buAutoNum type="arabicPeriod"/>
            </a:pPr>
            <a:r>
              <a:rPr lang="en-US" dirty="0" smtClean="0"/>
              <a:t>Appointment of Compliance Officer and Compliance Committee</a:t>
            </a:r>
          </a:p>
          <a:p>
            <a:pPr marL="457200" indent="-457200">
              <a:buFont typeface="+mj-lt"/>
              <a:buAutoNum type="arabicPeriod"/>
            </a:pPr>
            <a:r>
              <a:rPr lang="en-US" dirty="0" smtClean="0"/>
              <a:t>Written Plans, Policies, Procedures, and Code of Conduct</a:t>
            </a:r>
          </a:p>
          <a:p>
            <a:pPr marL="457200" indent="-457200">
              <a:buFont typeface="+mj-lt"/>
              <a:buAutoNum type="arabicPeriod"/>
            </a:pPr>
            <a:r>
              <a:rPr lang="en-US" dirty="0" smtClean="0"/>
              <a:t>Training and Education</a:t>
            </a:r>
          </a:p>
          <a:p>
            <a:pPr marL="457200" indent="-457200">
              <a:buFont typeface="+mj-lt"/>
              <a:buAutoNum type="arabicPeriod"/>
            </a:pPr>
            <a:r>
              <a:rPr lang="en-US" dirty="0" smtClean="0"/>
              <a:t>Monitoring and Auditing</a:t>
            </a:r>
          </a:p>
          <a:p>
            <a:pPr marL="457200" indent="-457200">
              <a:buFont typeface="+mj-lt"/>
              <a:buAutoNum type="arabicPeriod"/>
            </a:pPr>
            <a:r>
              <a:rPr lang="en-US" dirty="0" smtClean="0"/>
              <a:t>Reporting Process</a:t>
            </a:r>
          </a:p>
          <a:p>
            <a:pPr marL="457200" indent="-457200">
              <a:buFont typeface="+mj-lt"/>
              <a:buAutoNum type="arabicPeriod"/>
            </a:pPr>
            <a:r>
              <a:rPr lang="en-US" dirty="0" smtClean="0"/>
              <a:t>Enforcement and Disciplinary Standards</a:t>
            </a:r>
          </a:p>
          <a:p>
            <a:pPr marL="457200" indent="-457200">
              <a:buFont typeface="+mj-lt"/>
              <a:buAutoNum type="arabicPeriod"/>
            </a:pPr>
            <a:r>
              <a:rPr lang="en-US" dirty="0" smtClean="0"/>
              <a:t>Ongoing Evaluation of the Compliance Program and Plans</a:t>
            </a:r>
            <a:endParaRPr lang="en-US" dirty="0"/>
          </a:p>
        </p:txBody>
      </p:sp>
    </p:spTree>
    <p:extLst>
      <p:ext uri="{BB962C8B-B14F-4D97-AF65-F5344CB8AC3E}">
        <p14:creationId xmlns:p14="http://schemas.microsoft.com/office/powerpoint/2010/main" val="3146770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597" y="676765"/>
            <a:ext cx="8240711" cy="572241"/>
          </a:xfrm>
        </p:spPr>
        <p:txBody>
          <a:bodyPr>
            <a:normAutofit fontScale="90000"/>
          </a:bodyPr>
          <a:lstStyle/>
          <a:p>
            <a:r>
              <a:rPr lang="en-US" dirty="0" smtClean="0"/>
              <a:t>Corporate Compliance Officer and Corporate Compliance Committee</a:t>
            </a:r>
            <a:endParaRPr lang="en-US" dirty="0"/>
          </a:p>
        </p:txBody>
      </p:sp>
      <p:sp>
        <p:nvSpPr>
          <p:cNvPr id="4" name="Content Placeholder 3"/>
          <p:cNvSpPr>
            <a:spLocks noGrp="1"/>
          </p:cNvSpPr>
          <p:nvPr>
            <p:ph idx="1"/>
          </p:nvPr>
        </p:nvSpPr>
        <p:spPr/>
        <p:txBody>
          <a:bodyPr/>
          <a:lstStyle/>
          <a:p>
            <a:r>
              <a:rPr lang="en-US" dirty="0" smtClean="0"/>
              <a:t>Responsibilities and Oversight:</a:t>
            </a:r>
          </a:p>
          <a:p>
            <a:pPr lvl="1"/>
            <a:r>
              <a:rPr lang="en-US" dirty="0" smtClean="0"/>
              <a:t>Board of Directors: responsible for the adoption of the Immanuel and Subsidiaries’ Corporate Compliance Program.</a:t>
            </a:r>
          </a:p>
          <a:p>
            <a:pPr lvl="1"/>
            <a:r>
              <a:rPr lang="en-US" dirty="0" smtClean="0"/>
              <a:t>Corporate Compliance Officer: Tracy Durbin</a:t>
            </a:r>
          </a:p>
          <a:p>
            <a:pPr lvl="2"/>
            <a:r>
              <a:rPr lang="en-US" dirty="0" smtClean="0"/>
              <a:t>In charge of developing, implementing, operating, and monitoring the Immanuel and Subsidiaries’ Corporate Compliance Program</a:t>
            </a:r>
          </a:p>
          <a:p>
            <a:pPr lvl="2"/>
            <a:r>
              <a:rPr lang="en-US" dirty="0" smtClean="0"/>
              <a:t>Acts as Chair of the Corporate Compliance Committee.</a:t>
            </a:r>
          </a:p>
          <a:p>
            <a:pPr lvl="1"/>
            <a:r>
              <a:rPr lang="en-US" dirty="0" smtClean="0"/>
              <a:t>Corporate Compliance Committee: employees, including management, who assist in the design, implementation, and operation of the Compliance Program</a:t>
            </a:r>
          </a:p>
          <a:p>
            <a:pPr lvl="2"/>
            <a:r>
              <a:rPr lang="en-US" dirty="0" smtClean="0"/>
              <a:t>Members act as advisors to the Corporate Compliance Officer</a:t>
            </a:r>
          </a:p>
          <a:p>
            <a:pPr lvl="2"/>
            <a:r>
              <a:rPr lang="en-US" dirty="0" smtClean="0"/>
              <a:t>Provide expertise and resources to carry out compliance initiatives</a:t>
            </a:r>
            <a:endParaRPr lang="en-US" dirty="0"/>
          </a:p>
        </p:txBody>
      </p:sp>
    </p:spTree>
    <p:extLst>
      <p:ext uri="{BB962C8B-B14F-4D97-AF65-F5344CB8AC3E}">
        <p14:creationId xmlns:p14="http://schemas.microsoft.com/office/powerpoint/2010/main" val="4062351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Code of Conduct</a:t>
            </a:r>
            <a:endParaRPr lang="en-US" dirty="0"/>
          </a:p>
        </p:txBody>
      </p:sp>
    </p:spTree>
    <p:extLst>
      <p:ext uri="{BB962C8B-B14F-4D97-AF65-F5344CB8AC3E}">
        <p14:creationId xmlns:p14="http://schemas.microsoft.com/office/powerpoint/2010/main" val="5724627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Immanuel’s </a:t>
            </a:r>
            <a:r>
              <a:rPr lang="en-US" b="1" dirty="0" smtClean="0"/>
              <a:t>Code of Conduct </a:t>
            </a:r>
            <a:r>
              <a:rPr lang="en-US" dirty="0" smtClean="0"/>
              <a:t>outlines its commitment to comply with all federal and state laws.</a:t>
            </a:r>
          </a:p>
          <a:p>
            <a:r>
              <a:rPr lang="en-US" dirty="0" smtClean="0"/>
              <a:t>The </a:t>
            </a:r>
            <a:r>
              <a:rPr lang="en-US" b="1" dirty="0" smtClean="0"/>
              <a:t>Code of Conduct </a:t>
            </a:r>
            <a:r>
              <a:rPr lang="en-US" dirty="0" smtClean="0"/>
              <a:t>is distributed to and applies to </a:t>
            </a:r>
            <a:r>
              <a:rPr lang="en-US" u="sng" dirty="0" smtClean="0"/>
              <a:t>everyone</a:t>
            </a:r>
            <a:r>
              <a:rPr lang="en-US" dirty="0" smtClean="0"/>
              <a:t> at Immanuel including: all employees (including temporary and contracted workers), members of the Boards of Directors, vendors, volunteers, students, and any individual who does business on behalf of Immanuel.</a:t>
            </a:r>
          </a:p>
          <a:p>
            <a:r>
              <a:rPr lang="en-US" dirty="0" smtClean="0"/>
              <a:t>Everyone is required to acknowledge their willingness to abide by the </a:t>
            </a:r>
            <a:r>
              <a:rPr lang="en-US" b="1" dirty="0" smtClean="0"/>
              <a:t>Code of Conduct </a:t>
            </a:r>
            <a:r>
              <a:rPr lang="en-US" dirty="0" smtClean="0"/>
              <a:t>upon employment or affiliation with Immanuel, and annually thereafter.</a:t>
            </a:r>
            <a:endParaRPr lang="en-US" dirty="0"/>
          </a:p>
        </p:txBody>
      </p:sp>
      <p:sp>
        <p:nvSpPr>
          <p:cNvPr id="5" name="Title 4"/>
          <p:cNvSpPr>
            <a:spLocks noGrp="1"/>
          </p:cNvSpPr>
          <p:nvPr>
            <p:ph type="title"/>
          </p:nvPr>
        </p:nvSpPr>
        <p:spPr/>
        <p:txBody>
          <a:bodyPr/>
          <a:lstStyle/>
          <a:p>
            <a:r>
              <a:rPr lang="en-US" dirty="0" smtClean="0"/>
              <a:t>Written Plans, Policies, Procedures, and Code of Conduct</a:t>
            </a:r>
            <a:endParaRPr lang="en-US" dirty="0"/>
          </a:p>
        </p:txBody>
      </p:sp>
    </p:spTree>
    <p:extLst>
      <p:ext uri="{BB962C8B-B14F-4D97-AF65-F5344CB8AC3E}">
        <p14:creationId xmlns:p14="http://schemas.microsoft.com/office/powerpoint/2010/main" val="27931319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1585</TotalTime>
  <Words>3184</Words>
  <Application>Microsoft Office PowerPoint</Application>
  <PresentationFormat>On-screen Show (4:3)</PresentationFormat>
  <Paragraphs>258</Paragraphs>
  <Slides>50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Arial Narrow</vt:lpstr>
      <vt:lpstr>Calibri</vt:lpstr>
      <vt:lpstr>Courier New</vt:lpstr>
      <vt:lpstr>Times</vt:lpstr>
      <vt:lpstr>Times New Roman</vt:lpstr>
      <vt:lpstr>Trade Gothic LT Std</vt:lpstr>
      <vt:lpstr>Wingdings</vt:lpstr>
      <vt:lpstr>Office Theme</vt:lpstr>
      <vt:lpstr>Contracted Provider Education and Training Module</vt:lpstr>
      <vt:lpstr>Objectives</vt:lpstr>
      <vt:lpstr>Corporate Compliance Program</vt:lpstr>
      <vt:lpstr>Corporate Compliance Program</vt:lpstr>
      <vt:lpstr>Goals of the Compliance Program</vt:lpstr>
      <vt:lpstr>7 Elements of Immanuel’s Corporate Compliance Program</vt:lpstr>
      <vt:lpstr>Corporate Compliance Officer and Corporate Compliance Committee</vt:lpstr>
      <vt:lpstr>Code of Conduct</vt:lpstr>
      <vt:lpstr>Written Plans, Policies, Procedures, and Code of Conduct</vt:lpstr>
      <vt:lpstr>Written Plans, Policies, Procedures, and Code of Conduct</vt:lpstr>
      <vt:lpstr>Written Plans, Policies, Procedures, and Code of Conduct</vt:lpstr>
      <vt:lpstr>Written Plans, Policies, Procedures, and Code of Conduct</vt:lpstr>
      <vt:lpstr>Written Plans, Policies, Procedures, and Code of Conduct</vt:lpstr>
      <vt:lpstr>Training Monitoring Auditing</vt:lpstr>
      <vt:lpstr>Training and Education</vt:lpstr>
      <vt:lpstr>Monitoring and Auditing</vt:lpstr>
      <vt:lpstr> HIPAA </vt:lpstr>
      <vt:lpstr>HIPAA</vt:lpstr>
      <vt:lpstr>E-mail Security</vt:lpstr>
      <vt:lpstr>E-mail Security/Encryption</vt:lpstr>
      <vt:lpstr>E-mail Security/Encryption</vt:lpstr>
      <vt:lpstr>Faxes and Copiers</vt:lpstr>
      <vt:lpstr>Faxes and Copiers</vt:lpstr>
      <vt:lpstr>Faxes and Copiers</vt:lpstr>
      <vt:lpstr>Mobile Device Security</vt:lpstr>
      <vt:lpstr>Social Media</vt:lpstr>
      <vt:lpstr> Fraud, Waste, and Abuse </vt:lpstr>
      <vt:lpstr>Fraud, Waste, and Abuse</vt:lpstr>
      <vt:lpstr>What are my responsibilities as an employee, temporary worker, or volunteer at Immanuel?</vt:lpstr>
      <vt:lpstr>What is Fraud? </vt:lpstr>
      <vt:lpstr>What is Waste?</vt:lpstr>
      <vt:lpstr>What is Abuse?</vt:lpstr>
      <vt:lpstr>Difference Between Fraud, Waste, and Abuse</vt:lpstr>
      <vt:lpstr>Who can be involved in FWA?</vt:lpstr>
      <vt:lpstr>Understanding FWA</vt:lpstr>
      <vt:lpstr>False Claims Act (FCA)</vt:lpstr>
      <vt:lpstr>False Claims Act: Examples</vt:lpstr>
      <vt:lpstr>Anti-Kickback Statute</vt:lpstr>
      <vt:lpstr>Stark Statute</vt:lpstr>
      <vt:lpstr>Exclusion List Screening</vt:lpstr>
      <vt:lpstr>Health Insurance Portability and Accountability Act (HIPAA)</vt:lpstr>
      <vt:lpstr> Reporting &amp; Non-Retaliation </vt:lpstr>
      <vt:lpstr>Reporting &amp; Non-Retaliation Policy</vt:lpstr>
      <vt:lpstr>Whistleblower Protection Act</vt:lpstr>
      <vt:lpstr>Reporting Suspected Non-Compliance</vt:lpstr>
      <vt:lpstr>Reporting Suspected Non-Compliance</vt:lpstr>
      <vt:lpstr>Compliance Hotline and Website</vt:lpstr>
      <vt:lpstr> Your Responsibility </vt:lpstr>
      <vt:lpstr>PowerPoint Presentation</vt:lpstr>
      <vt:lpstr>PowerPoint Presentation</vt:lpstr>
    </vt:vector>
  </TitlesOfParts>
  <Company>Immanuel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Kruchti</dc:creator>
  <cp:lastModifiedBy>Tracy Durbin</cp:lastModifiedBy>
  <cp:revision>98</cp:revision>
  <dcterms:created xsi:type="dcterms:W3CDTF">2020-11-06T16:58:06Z</dcterms:created>
  <dcterms:modified xsi:type="dcterms:W3CDTF">2022-09-16T20:18:21Z</dcterms:modified>
</cp:coreProperties>
</file>